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0" r:id="rId3"/>
    <p:sldId id="267" r:id="rId4"/>
    <p:sldId id="271" r:id="rId5"/>
    <p:sldId id="257" r:id="rId6"/>
    <p:sldId id="272" r:id="rId7"/>
    <p:sldId id="273" r:id="rId8"/>
    <p:sldId id="258" r:id="rId9"/>
    <p:sldId id="275" r:id="rId10"/>
    <p:sldId id="276" r:id="rId11"/>
    <p:sldId id="277" r:id="rId12"/>
    <p:sldId id="266" r:id="rId13"/>
    <p:sldId id="274" r:id="rId14"/>
    <p:sldId id="269" r:id="rId15"/>
  </p:sldIdLst>
  <p:sldSz cx="9144000" cy="6858000" type="screen4x3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EA4AF2-87B7-4D16-8B65-14183EFAC4F4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9BE3BB8-D082-4BDB-BC81-09931AE677E0}">
      <dgm:prSet phldrT="[Text]" custT="1"/>
      <dgm:spPr/>
      <dgm:t>
        <a:bodyPr/>
        <a:lstStyle/>
        <a:p>
          <a:r>
            <a:rPr lang="en-US" sz="1200" b="1" dirty="0" smtClean="0"/>
            <a:t>1. LEASING</a:t>
          </a:r>
          <a:endParaRPr lang="en-US" sz="1200" b="1" dirty="0"/>
        </a:p>
      </dgm:t>
    </dgm:pt>
    <dgm:pt modelId="{16CC9F84-16B8-405E-AC45-2B7720EC29AE}" type="parTrans" cxnId="{1340887D-D0D2-466B-816E-5D5340C7EB4A}">
      <dgm:prSet/>
      <dgm:spPr/>
      <dgm:t>
        <a:bodyPr/>
        <a:lstStyle/>
        <a:p>
          <a:endParaRPr lang="en-US"/>
        </a:p>
      </dgm:t>
    </dgm:pt>
    <dgm:pt modelId="{E5CC072B-4969-4C3D-9102-B3300CBAB5F4}" type="sibTrans" cxnId="{1340887D-D0D2-466B-816E-5D5340C7EB4A}">
      <dgm:prSet/>
      <dgm:spPr/>
      <dgm:t>
        <a:bodyPr/>
        <a:lstStyle/>
        <a:p>
          <a:endParaRPr lang="en-US"/>
        </a:p>
      </dgm:t>
    </dgm:pt>
    <dgm:pt modelId="{A5CB8648-E6AD-4DCF-BE87-B92FCAB572AB}">
      <dgm:prSet phldrT="[Text]" custT="1"/>
      <dgm:spPr/>
      <dgm:t>
        <a:bodyPr/>
        <a:lstStyle/>
        <a:p>
          <a:r>
            <a:rPr lang="en-US" sz="1200" b="1" dirty="0" smtClean="0"/>
            <a:t>6. PERUMAHAN</a:t>
          </a:r>
          <a:endParaRPr lang="en-US" sz="1200" b="1" dirty="0"/>
        </a:p>
      </dgm:t>
    </dgm:pt>
    <dgm:pt modelId="{74BD714F-50BF-4284-8045-06FCFEA5BE0E}" type="parTrans" cxnId="{ECD41C13-9B58-46E2-8CC0-ADFCAE0CBF2B}">
      <dgm:prSet/>
      <dgm:spPr/>
      <dgm:t>
        <a:bodyPr/>
        <a:lstStyle/>
        <a:p>
          <a:endParaRPr lang="en-US"/>
        </a:p>
      </dgm:t>
    </dgm:pt>
    <dgm:pt modelId="{A25A85A9-4169-46F9-A3E9-F8D99BE0E14E}" type="sibTrans" cxnId="{ECD41C13-9B58-46E2-8CC0-ADFCAE0CBF2B}">
      <dgm:prSet/>
      <dgm:spPr/>
      <dgm:t>
        <a:bodyPr/>
        <a:lstStyle/>
        <a:p>
          <a:endParaRPr lang="en-US"/>
        </a:p>
      </dgm:t>
    </dgm:pt>
    <dgm:pt modelId="{81AF548D-02F3-49E0-9B42-2F616C9377FB}">
      <dgm:prSet phldrT="[Text]" custT="1"/>
      <dgm:spPr/>
      <dgm:t>
        <a:bodyPr/>
        <a:lstStyle/>
        <a:p>
          <a:pPr algn="l"/>
          <a:r>
            <a:rPr lang="en-US" sz="1200" b="1" dirty="0" smtClean="0"/>
            <a:t>7. PRODUK MAKANAN / MINUMAN </a:t>
          </a:r>
        </a:p>
        <a:p>
          <a:pPr algn="l"/>
          <a:endParaRPr lang="en-US" sz="1200" b="1" dirty="0"/>
        </a:p>
      </dgm:t>
    </dgm:pt>
    <dgm:pt modelId="{BB0158A3-2888-4CF0-B20D-C5A71C37BEC4}" type="parTrans" cxnId="{F5A7D4B8-8444-4F1B-AEA1-F568AAD9DB7B}">
      <dgm:prSet/>
      <dgm:spPr/>
      <dgm:t>
        <a:bodyPr/>
        <a:lstStyle/>
        <a:p>
          <a:endParaRPr lang="en-US"/>
        </a:p>
      </dgm:t>
    </dgm:pt>
    <dgm:pt modelId="{EE212EDF-1C33-4BCC-B4A3-71F1ADD4403D}" type="sibTrans" cxnId="{F5A7D4B8-8444-4F1B-AEA1-F568AAD9DB7B}">
      <dgm:prSet/>
      <dgm:spPr/>
      <dgm:t>
        <a:bodyPr/>
        <a:lstStyle/>
        <a:p>
          <a:endParaRPr lang="en-US"/>
        </a:p>
      </dgm:t>
    </dgm:pt>
    <dgm:pt modelId="{1316C2FA-2ED3-48C5-8981-F95D83BBA7AF}">
      <dgm:prSet phldrT="[Text]" custT="1"/>
      <dgm:spPr/>
      <dgm:t>
        <a:bodyPr/>
        <a:lstStyle/>
        <a:p>
          <a:r>
            <a:rPr lang="en-US" sz="1200" b="1" dirty="0" smtClean="0"/>
            <a:t>5. AIR</a:t>
          </a:r>
          <a:endParaRPr lang="en-US" sz="1200" b="1" dirty="0"/>
        </a:p>
      </dgm:t>
    </dgm:pt>
    <dgm:pt modelId="{82E16265-472B-4707-940A-66B48B62C6BD}" type="parTrans" cxnId="{6DE1EBDE-60EE-4016-8E69-E8C349119D00}">
      <dgm:prSet/>
      <dgm:spPr/>
      <dgm:t>
        <a:bodyPr/>
        <a:lstStyle/>
        <a:p>
          <a:endParaRPr lang="en-US"/>
        </a:p>
      </dgm:t>
    </dgm:pt>
    <dgm:pt modelId="{7D12049D-7FE0-4CD6-B789-FE62A8E265A0}" type="sibTrans" cxnId="{6DE1EBDE-60EE-4016-8E69-E8C349119D00}">
      <dgm:prSet/>
      <dgm:spPr/>
      <dgm:t>
        <a:bodyPr/>
        <a:lstStyle/>
        <a:p>
          <a:endParaRPr lang="en-US"/>
        </a:p>
      </dgm:t>
    </dgm:pt>
    <dgm:pt modelId="{90C21F04-70D2-429F-B1F2-9FFC28846DB0}">
      <dgm:prSet phldrT="[Text]" custT="1"/>
      <dgm:spPr/>
      <dgm:t>
        <a:bodyPr/>
        <a:lstStyle/>
        <a:p>
          <a:r>
            <a:rPr lang="en-US" sz="1200" b="1" dirty="0" smtClean="0"/>
            <a:t>4. TELEPON</a:t>
          </a:r>
          <a:endParaRPr lang="en-US" sz="1200" b="1" dirty="0"/>
        </a:p>
      </dgm:t>
    </dgm:pt>
    <dgm:pt modelId="{C09E0A9D-1CDE-4817-83B7-A3F19E91280E}" type="parTrans" cxnId="{8CC62556-55BA-45F8-AE06-FA1E8BA18742}">
      <dgm:prSet/>
      <dgm:spPr/>
      <dgm:t>
        <a:bodyPr/>
        <a:lstStyle/>
        <a:p>
          <a:endParaRPr lang="en-US"/>
        </a:p>
      </dgm:t>
    </dgm:pt>
    <dgm:pt modelId="{CC0FB0C8-A41E-4D2B-9F6C-5BC3377F756D}" type="sibTrans" cxnId="{8CC62556-55BA-45F8-AE06-FA1E8BA18742}">
      <dgm:prSet/>
      <dgm:spPr/>
      <dgm:t>
        <a:bodyPr/>
        <a:lstStyle/>
        <a:p>
          <a:endParaRPr lang="en-US"/>
        </a:p>
      </dgm:t>
    </dgm:pt>
    <dgm:pt modelId="{13396C16-76D0-42F2-B93D-C9FCC8C5A3F9}">
      <dgm:prSet phldrT="[Text]" custT="1"/>
      <dgm:spPr/>
      <dgm:t>
        <a:bodyPr/>
        <a:lstStyle/>
        <a:p>
          <a:r>
            <a:rPr lang="en-US" sz="1200" b="1" dirty="0" smtClean="0"/>
            <a:t>3. LISTRIK</a:t>
          </a:r>
          <a:endParaRPr lang="en-US" sz="1200" b="1" dirty="0"/>
        </a:p>
      </dgm:t>
    </dgm:pt>
    <dgm:pt modelId="{60845193-B57B-4329-BA6D-92393FB90047}" type="parTrans" cxnId="{2AD51D14-BB76-485F-A4C8-59378AD7B3B9}">
      <dgm:prSet/>
      <dgm:spPr/>
      <dgm:t>
        <a:bodyPr/>
        <a:lstStyle/>
        <a:p>
          <a:endParaRPr lang="en-US"/>
        </a:p>
      </dgm:t>
    </dgm:pt>
    <dgm:pt modelId="{84FA58A2-3BAB-4C66-B5BC-1A826619B80B}" type="sibTrans" cxnId="{2AD51D14-BB76-485F-A4C8-59378AD7B3B9}">
      <dgm:prSet/>
      <dgm:spPr/>
      <dgm:t>
        <a:bodyPr/>
        <a:lstStyle/>
        <a:p>
          <a:endParaRPr lang="en-US"/>
        </a:p>
      </dgm:t>
    </dgm:pt>
    <dgm:pt modelId="{DD3906B9-89B4-4D7E-A030-CE1A3BFC31E9}">
      <dgm:prSet phldrT="[Text]" custT="1"/>
      <dgm:spPr/>
      <dgm:t>
        <a:bodyPr/>
        <a:lstStyle/>
        <a:p>
          <a:r>
            <a:rPr lang="en-US" sz="1200" b="1" dirty="0" smtClean="0"/>
            <a:t>2. PERBANKAN</a:t>
          </a:r>
          <a:endParaRPr lang="en-US" sz="1200" b="1" dirty="0"/>
        </a:p>
      </dgm:t>
    </dgm:pt>
    <dgm:pt modelId="{A26C5646-AE2A-4094-A25E-756640377236}" type="parTrans" cxnId="{316BD5D7-CED4-4A8D-B3AE-933EFE076D99}">
      <dgm:prSet/>
      <dgm:spPr/>
      <dgm:t>
        <a:bodyPr/>
        <a:lstStyle/>
        <a:p>
          <a:endParaRPr lang="en-US"/>
        </a:p>
      </dgm:t>
    </dgm:pt>
    <dgm:pt modelId="{0E6526A5-FED7-4702-BA8A-FBFFE8475AF1}" type="sibTrans" cxnId="{316BD5D7-CED4-4A8D-B3AE-933EFE076D99}">
      <dgm:prSet/>
      <dgm:spPr/>
      <dgm:t>
        <a:bodyPr/>
        <a:lstStyle/>
        <a:p>
          <a:endParaRPr lang="en-US"/>
        </a:p>
      </dgm:t>
    </dgm:pt>
    <dgm:pt modelId="{20E755DB-7D8C-4F8F-9319-973B65CCD0FF}" type="pres">
      <dgm:prSet presAssocID="{19EA4AF2-87B7-4D16-8B65-14183EFAC4F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0F7DF37-285D-439C-BE65-F0CE8E4EF04E}" type="pres">
      <dgm:prSet presAssocID="{B9BE3BB8-D082-4BDB-BC81-09931AE677E0}" presName="parentLin" presStyleCnt="0"/>
      <dgm:spPr/>
    </dgm:pt>
    <dgm:pt modelId="{2A7F5C19-B4E1-4F94-8885-F466C9ADAF11}" type="pres">
      <dgm:prSet presAssocID="{B9BE3BB8-D082-4BDB-BC81-09931AE677E0}" presName="parentLeftMargin" presStyleLbl="node1" presStyleIdx="0" presStyleCnt="7"/>
      <dgm:spPr/>
      <dgm:t>
        <a:bodyPr/>
        <a:lstStyle/>
        <a:p>
          <a:endParaRPr lang="en-US"/>
        </a:p>
      </dgm:t>
    </dgm:pt>
    <dgm:pt modelId="{1491563A-11E7-41A6-8D47-883F43F1BFD5}" type="pres">
      <dgm:prSet presAssocID="{B9BE3BB8-D082-4BDB-BC81-09931AE677E0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78648-8A32-47DE-9886-1E54E6A9E33A}" type="pres">
      <dgm:prSet presAssocID="{B9BE3BB8-D082-4BDB-BC81-09931AE677E0}" presName="negativeSpace" presStyleCnt="0"/>
      <dgm:spPr/>
    </dgm:pt>
    <dgm:pt modelId="{C45EA3F2-16DA-41AD-BEC2-E7A437BB19A8}" type="pres">
      <dgm:prSet presAssocID="{B9BE3BB8-D082-4BDB-BC81-09931AE677E0}" presName="childText" presStyleLbl="conFgAcc1" presStyleIdx="0" presStyleCnt="7" custLinFactY="3710" custLinFactNeighborX="5000" custLinFactNeighborY="100000">
        <dgm:presLayoutVars>
          <dgm:bulletEnabled val="1"/>
        </dgm:presLayoutVars>
      </dgm:prSet>
      <dgm:spPr/>
    </dgm:pt>
    <dgm:pt modelId="{8BC87856-A6ED-4C78-A08D-2AF2160ADC20}" type="pres">
      <dgm:prSet presAssocID="{E5CC072B-4969-4C3D-9102-B3300CBAB5F4}" presName="spaceBetweenRectangles" presStyleCnt="0"/>
      <dgm:spPr/>
    </dgm:pt>
    <dgm:pt modelId="{C4068859-443D-44EC-B358-B854B603FD14}" type="pres">
      <dgm:prSet presAssocID="{DD3906B9-89B4-4D7E-A030-CE1A3BFC31E9}" presName="parentLin" presStyleCnt="0"/>
      <dgm:spPr/>
    </dgm:pt>
    <dgm:pt modelId="{07E5CFE4-20C8-4F35-91D9-2E6B856C82F9}" type="pres">
      <dgm:prSet presAssocID="{DD3906B9-89B4-4D7E-A030-CE1A3BFC31E9}" presName="parentLeftMargin" presStyleLbl="node1" presStyleIdx="0" presStyleCnt="7"/>
      <dgm:spPr/>
      <dgm:t>
        <a:bodyPr/>
        <a:lstStyle/>
        <a:p>
          <a:endParaRPr lang="en-US"/>
        </a:p>
      </dgm:t>
    </dgm:pt>
    <dgm:pt modelId="{83EDFA78-E64D-4579-94D0-099C4A45126C}" type="pres">
      <dgm:prSet presAssocID="{DD3906B9-89B4-4D7E-A030-CE1A3BFC31E9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FEC63D-1C67-4E06-8B36-DA733E7C0F8A}" type="pres">
      <dgm:prSet presAssocID="{DD3906B9-89B4-4D7E-A030-CE1A3BFC31E9}" presName="negativeSpace" presStyleCnt="0"/>
      <dgm:spPr/>
    </dgm:pt>
    <dgm:pt modelId="{FBF83A22-5F98-4B81-B048-D82C9354364E}" type="pres">
      <dgm:prSet presAssocID="{DD3906B9-89B4-4D7E-A030-CE1A3BFC31E9}" presName="childText" presStyleLbl="conFgAcc1" presStyleIdx="1" presStyleCnt="7">
        <dgm:presLayoutVars>
          <dgm:bulletEnabled val="1"/>
        </dgm:presLayoutVars>
      </dgm:prSet>
      <dgm:spPr/>
    </dgm:pt>
    <dgm:pt modelId="{FC5876C9-A43C-4064-988C-91C4412CDDFB}" type="pres">
      <dgm:prSet presAssocID="{0E6526A5-FED7-4702-BA8A-FBFFE8475AF1}" presName="spaceBetweenRectangles" presStyleCnt="0"/>
      <dgm:spPr/>
    </dgm:pt>
    <dgm:pt modelId="{E273C828-E65D-4C81-8B02-2EF25E354121}" type="pres">
      <dgm:prSet presAssocID="{13396C16-76D0-42F2-B93D-C9FCC8C5A3F9}" presName="parentLin" presStyleCnt="0"/>
      <dgm:spPr/>
    </dgm:pt>
    <dgm:pt modelId="{E336B878-34BC-470B-8C72-08A6DECDB88B}" type="pres">
      <dgm:prSet presAssocID="{13396C16-76D0-42F2-B93D-C9FCC8C5A3F9}" presName="parentLeftMargin" presStyleLbl="node1" presStyleIdx="1" presStyleCnt="7"/>
      <dgm:spPr/>
      <dgm:t>
        <a:bodyPr/>
        <a:lstStyle/>
        <a:p>
          <a:endParaRPr lang="en-US"/>
        </a:p>
      </dgm:t>
    </dgm:pt>
    <dgm:pt modelId="{B270615F-33BF-48DF-862D-00C7272CAA6E}" type="pres">
      <dgm:prSet presAssocID="{13396C16-76D0-42F2-B93D-C9FCC8C5A3F9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37C519-5F67-4AE2-8711-7209AFF92F33}" type="pres">
      <dgm:prSet presAssocID="{13396C16-76D0-42F2-B93D-C9FCC8C5A3F9}" presName="negativeSpace" presStyleCnt="0"/>
      <dgm:spPr/>
    </dgm:pt>
    <dgm:pt modelId="{B52877DB-E1A3-42D2-9E9B-B8033691D775}" type="pres">
      <dgm:prSet presAssocID="{13396C16-76D0-42F2-B93D-C9FCC8C5A3F9}" presName="childText" presStyleLbl="conFgAcc1" presStyleIdx="2" presStyleCnt="7">
        <dgm:presLayoutVars>
          <dgm:bulletEnabled val="1"/>
        </dgm:presLayoutVars>
      </dgm:prSet>
      <dgm:spPr/>
    </dgm:pt>
    <dgm:pt modelId="{4A8B5EC3-9D82-45B6-82C9-FEE3242E3CA6}" type="pres">
      <dgm:prSet presAssocID="{84FA58A2-3BAB-4C66-B5BC-1A826619B80B}" presName="spaceBetweenRectangles" presStyleCnt="0"/>
      <dgm:spPr/>
    </dgm:pt>
    <dgm:pt modelId="{0F6F66C0-D30F-4C81-85DE-466C34038A01}" type="pres">
      <dgm:prSet presAssocID="{90C21F04-70D2-429F-B1F2-9FFC28846DB0}" presName="parentLin" presStyleCnt="0"/>
      <dgm:spPr/>
    </dgm:pt>
    <dgm:pt modelId="{0B2E63BA-BE02-40AB-AA03-1B8CB17C5849}" type="pres">
      <dgm:prSet presAssocID="{90C21F04-70D2-429F-B1F2-9FFC28846DB0}" presName="parentLeftMargin" presStyleLbl="node1" presStyleIdx="2" presStyleCnt="7"/>
      <dgm:spPr/>
      <dgm:t>
        <a:bodyPr/>
        <a:lstStyle/>
        <a:p>
          <a:endParaRPr lang="en-US"/>
        </a:p>
      </dgm:t>
    </dgm:pt>
    <dgm:pt modelId="{159D2C53-1398-4529-BA53-C13B87282B5E}" type="pres">
      <dgm:prSet presAssocID="{90C21F04-70D2-429F-B1F2-9FFC28846DB0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5F9913-076A-4EB5-B05A-9426BBDBF74C}" type="pres">
      <dgm:prSet presAssocID="{90C21F04-70D2-429F-B1F2-9FFC28846DB0}" presName="negativeSpace" presStyleCnt="0"/>
      <dgm:spPr/>
    </dgm:pt>
    <dgm:pt modelId="{3DE2D352-BCBA-4DF0-A96D-65A7A5CD5C76}" type="pres">
      <dgm:prSet presAssocID="{90C21F04-70D2-429F-B1F2-9FFC28846DB0}" presName="childText" presStyleLbl="conFgAcc1" presStyleIdx="3" presStyleCnt="7">
        <dgm:presLayoutVars>
          <dgm:bulletEnabled val="1"/>
        </dgm:presLayoutVars>
      </dgm:prSet>
      <dgm:spPr/>
    </dgm:pt>
    <dgm:pt modelId="{0D1577FC-05A4-4473-A5FC-AFBE276A127E}" type="pres">
      <dgm:prSet presAssocID="{CC0FB0C8-A41E-4D2B-9F6C-5BC3377F756D}" presName="spaceBetweenRectangles" presStyleCnt="0"/>
      <dgm:spPr/>
    </dgm:pt>
    <dgm:pt modelId="{D81834DB-D0AD-4E3F-A1DF-32B1F2CB1792}" type="pres">
      <dgm:prSet presAssocID="{1316C2FA-2ED3-48C5-8981-F95D83BBA7AF}" presName="parentLin" presStyleCnt="0"/>
      <dgm:spPr/>
    </dgm:pt>
    <dgm:pt modelId="{7D60275B-EB03-4EA5-87C7-EB37AFF18FFF}" type="pres">
      <dgm:prSet presAssocID="{1316C2FA-2ED3-48C5-8981-F95D83BBA7AF}" presName="parentLeftMargin" presStyleLbl="node1" presStyleIdx="3" presStyleCnt="7"/>
      <dgm:spPr/>
      <dgm:t>
        <a:bodyPr/>
        <a:lstStyle/>
        <a:p>
          <a:endParaRPr lang="en-US"/>
        </a:p>
      </dgm:t>
    </dgm:pt>
    <dgm:pt modelId="{63285BA5-5D35-421E-9027-368375EB16E9}" type="pres">
      <dgm:prSet presAssocID="{1316C2FA-2ED3-48C5-8981-F95D83BBA7AF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14C0EC-85F1-4A32-AA16-F412E6C76BE3}" type="pres">
      <dgm:prSet presAssocID="{1316C2FA-2ED3-48C5-8981-F95D83BBA7AF}" presName="negativeSpace" presStyleCnt="0"/>
      <dgm:spPr/>
    </dgm:pt>
    <dgm:pt modelId="{08FC0C1D-D42C-41D3-8FE8-F7DF776F0E6F}" type="pres">
      <dgm:prSet presAssocID="{1316C2FA-2ED3-48C5-8981-F95D83BBA7AF}" presName="childText" presStyleLbl="conFgAcc1" presStyleIdx="4" presStyleCnt="7" custLinFactNeighborX="1493">
        <dgm:presLayoutVars>
          <dgm:bulletEnabled val="1"/>
        </dgm:presLayoutVars>
      </dgm:prSet>
      <dgm:spPr/>
    </dgm:pt>
    <dgm:pt modelId="{722E18BF-E38B-49E9-BED0-A8A5556C6479}" type="pres">
      <dgm:prSet presAssocID="{7D12049D-7FE0-4CD6-B789-FE62A8E265A0}" presName="spaceBetweenRectangles" presStyleCnt="0"/>
      <dgm:spPr/>
    </dgm:pt>
    <dgm:pt modelId="{AC9FEE50-518A-4EA5-9D8F-04DD202F4062}" type="pres">
      <dgm:prSet presAssocID="{A5CB8648-E6AD-4DCF-BE87-B92FCAB572AB}" presName="parentLin" presStyleCnt="0"/>
      <dgm:spPr/>
    </dgm:pt>
    <dgm:pt modelId="{3D587CE9-83BF-4216-9DA6-816E9FD85765}" type="pres">
      <dgm:prSet presAssocID="{A5CB8648-E6AD-4DCF-BE87-B92FCAB572AB}" presName="parentLeftMargin" presStyleLbl="node1" presStyleIdx="4" presStyleCnt="7"/>
      <dgm:spPr/>
      <dgm:t>
        <a:bodyPr/>
        <a:lstStyle/>
        <a:p>
          <a:endParaRPr lang="en-US"/>
        </a:p>
      </dgm:t>
    </dgm:pt>
    <dgm:pt modelId="{951AA2C8-6E48-4355-90D4-B7BB34E18CD8}" type="pres">
      <dgm:prSet presAssocID="{A5CB8648-E6AD-4DCF-BE87-B92FCAB572AB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0BA9C8-2B46-4AA8-B269-42668EA907C2}" type="pres">
      <dgm:prSet presAssocID="{A5CB8648-E6AD-4DCF-BE87-B92FCAB572AB}" presName="negativeSpace" presStyleCnt="0"/>
      <dgm:spPr/>
    </dgm:pt>
    <dgm:pt modelId="{AE846EFB-2C57-4C52-996D-85C018A5F970}" type="pres">
      <dgm:prSet presAssocID="{A5CB8648-E6AD-4DCF-BE87-B92FCAB572AB}" presName="childText" presStyleLbl="conFgAcc1" presStyleIdx="5" presStyleCnt="7">
        <dgm:presLayoutVars>
          <dgm:bulletEnabled val="1"/>
        </dgm:presLayoutVars>
      </dgm:prSet>
      <dgm:spPr/>
    </dgm:pt>
    <dgm:pt modelId="{23BC1C21-13CF-45BC-ACE0-2F74D02DEBDC}" type="pres">
      <dgm:prSet presAssocID="{A25A85A9-4169-46F9-A3E9-F8D99BE0E14E}" presName="spaceBetweenRectangles" presStyleCnt="0"/>
      <dgm:spPr/>
    </dgm:pt>
    <dgm:pt modelId="{0834F073-B29C-4902-9645-54A8E83F0012}" type="pres">
      <dgm:prSet presAssocID="{81AF548D-02F3-49E0-9B42-2F616C9377FB}" presName="parentLin" presStyleCnt="0"/>
      <dgm:spPr/>
    </dgm:pt>
    <dgm:pt modelId="{6C4CFC13-8302-4B4F-9E70-2D6BE5B56408}" type="pres">
      <dgm:prSet presAssocID="{81AF548D-02F3-49E0-9B42-2F616C9377FB}" presName="parentLeftMargin" presStyleLbl="node1" presStyleIdx="5" presStyleCnt="7"/>
      <dgm:spPr/>
      <dgm:t>
        <a:bodyPr/>
        <a:lstStyle/>
        <a:p>
          <a:endParaRPr lang="en-US"/>
        </a:p>
      </dgm:t>
    </dgm:pt>
    <dgm:pt modelId="{C7104FCB-F1AB-4B2B-8C45-2B402608492F}" type="pres">
      <dgm:prSet presAssocID="{81AF548D-02F3-49E0-9B42-2F616C9377FB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39B611-BC27-479C-9B1A-92E754C5EB78}" type="pres">
      <dgm:prSet presAssocID="{81AF548D-02F3-49E0-9B42-2F616C9377FB}" presName="negativeSpace" presStyleCnt="0"/>
      <dgm:spPr/>
    </dgm:pt>
    <dgm:pt modelId="{F51FDA98-3B6A-407D-AE77-26193C5D5BDC}" type="pres">
      <dgm:prSet presAssocID="{81AF548D-02F3-49E0-9B42-2F616C9377FB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6DE1EBDE-60EE-4016-8E69-E8C349119D00}" srcId="{19EA4AF2-87B7-4D16-8B65-14183EFAC4F4}" destId="{1316C2FA-2ED3-48C5-8981-F95D83BBA7AF}" srcOrd="4" destOrd="0" parTransId="{82E16265-472B-4707-940A-66B48B62C6BD}" sibTransId="{7D12049D-7FE0-4CD6-B789-FE62A8E265A0}"/>
    <dgm:cxn modelId="{6DCC75FA-21E5-4E37-94F5-E83CC1EAD9C1}" type="presOf" srcId="{DD3906B9-89B4-4D7E-A030-CE1A3BFC31E9}" destId="{83EDFA78-E64D-4579-94D0-099C4A45126C}" srcOrd="1" destOrd="0" presId="urn:microsoft.com/office/officeart/2005/8/layout/list1"/>
    <dgm:cxn modelId="{DF8B1AA5-D19E-4C65-BF7F-48C4BD6E442B}" type="presOf" srcId="{81AF548D-02F3-49E0-9B42-2F616C9377FB}" destId="{C7104FCB-F1AB-4B2B-8C45-2B402608492F}" srcOrd="1" destOrd="0" presId="urn:microsoft.com/office/officeart/2005/8/layout/list1"/>
    <dgm:cxn modelId="{4E526919-A5ED-4B28-BA65-823205416175}" type="presOf" srcId="{81AF548D-02F3-49E0-9B42-2F616C9377FB}" destId="{6C4CFC13-8302-4B4F-9E70-2D6BE5B56408}" srcOrd="0" destOrd="0" presId="urn:microsoft.com/office/officeart/2005/8/layout/list1"/>
    <dgm:cxn modelId="{2AD51D14-BB76-485F-A4C8-59378AD7B3B9}" srcId="{19EA4AF2-87B7-4D16-8B65-14183EFAC4F4}" destId="{13396C16-76D0-42F2-B93D-C9FCC8C5A3F9}" srcOrd="2" destOrd="0" parTransId="{60845193-B57B-4329-BA6D-92393FB90047}" sibTransId="{84FA58A2-3BAB-4C66-B5BC-1A826619B80B}"/>
    <dgm:cxn modelId="{9140B828-785C-4EF1-8EEE-65E0F20CF1A8}" type="presOf" srcId="{19EA4AF2-87B7-4D16-8B65-14183EFAC4F4}" destId="{20E755DB-7D8C-4F8F-9319-973B65CCD0FF}" srcOrd="0" destOrd="0" presId="urn:microsoft.com/office/officeart/2005/8/layout/list1"/>
    <dgm:cxn modelId="{766E0BF6-28BA-4C61-BC54-7136BBAD16D1}" type="presOf" srcId="{B9BE3BB8-D082-4BDB-BC81-09931AE677E0}" destId="{2A7F5C19-B4E1-4F94-8885-F466C9ADAF11}" srcOrd="0" destOrd="0" presId="urn:microsoft.com/office/officeart/2005/8/layout/list1"/>
    <dgm:cxn modelId="{F5A7D4B8-8444-4F1B-AEA1-F568AAD9DB7B}" srcId="{19EA4AF2-87B7-4D16-8B65-14183EFAC4F4}" destId="{81AF548D-02F3-49E0-9B42-2F616C9377FB}" srcOrd="6" destOrd="0" parTransId="{BB0158A3-2888-4CF0-B20D-C5A71C37BEC4}" sibTransId="{EE212EDF-1C33-4BCC-B4A3-71F1ADD4403D}"/>
    <dgm:cxn modelId="{0D3D09BA-4B92-4558-B722-287D20BF6BB3}" type="presOf" srcId="{B9BE3BB8-D082-4BDB-BC81-09931AE677E0}" destId="{1491563A-11E7-41A6-8D47-883F43F1BFD5}" srcOrd="1" destOrd="0" presId="urn:microsoft.com/office/officeart/2005/8/layout/list1"/>
    <dgm:cxn modelId="{1340887D-D0D2-466B-816E-5D5340C7EB4A}" srcId="{19EA4AF2-87B7-4D16-8B65-14183EFAC4F4}" destId="{B9BE3BB8-D082-4BDB-BC81-09931AE677E0}" srcOrd="0" destOrd="0" parTransId="{16CC9F84-16B8-405E-AC45-2B7720EC29AE}" sibTransId="{E5CC072B-4969-4C3D-9102-B3300CBAB5F4}"/>
    <dgm:cxn modelId="{8CC62556-55BA-45F8-AE06-FA1E8BA18742}" srcId="{19EA4AF2-87B7-4D16-8B65-14183EFAC4F4}" destId="{90C21F04-70D2-429F-B1F2-9FFC28846DB0}" srcOrd="3" destOrd="0" parTransId="{C09E0A9D-1CDE-4817-83B7-A3F19E91280E}" sibTransId="{CC0FB0C8-A41E-4D2B-9F6C-5BC3377F756D}"/>
    <dgm:cxn modelId="{A173E706-A1F5-4DCF-8FC9-6B39E17F68DA}" type="presOf" srcId="{A5CB8648-E6AD-4DCF-BE87-B92FCAB572AB}" destId="{951AA2C8-6E48-4355-90D4-B7BB34E18CD8}" srcOrd="1" destOrd="0" presId="urn:microsoft.com/office/officeart/2005/8/layout/list1"/>
    <dgm:cxn modelId="{C4A8F539-ED49-44F1-AD9E-35993BB18CE2}" type="presOf" srcId="{1316C2FA-2ED3-48C5-8981-F95D83BBA7AF}" destId="{63285BA5-5D35-421E-9027-368375EB16E9}" srcOrd="1" destOrd="0" presId="urn:microsoft.com/office/officeart/2005/8/layout/list1"/>
    <dgm:cxn modelId="{11E3EDF4-74D5-4B21-B7C9-46664BA7602F}" type="presOf" srcId="{90C21F04-70D2-429F-B1F2-9FFC28846DB0}" destId="{0B2E63BA-BE02-40AB-AA03-1B8CB17C5849}" srcOrd="0" destOrd="0" presId="urn:microsoft.com/office/officeart/2005/8/layout/list1"/>
    <dgm:cxn modelId="{C592D0F2-5AFC-4B4B-8B24-3D7720B7B8C6}" type="presOf" srcId="{DD3906B9-89B4-4D7E-A030-CE1A3BFC31E9}" destId="{07E5CFE4-20C8-4F35-91D9-2E6B856C82F9}" srcOrd="0" destOrd="0" presId="urn:microsoft.com/office/officeart/2005/8/layout/list1"/>
    <dgm:cxn modelId="{316BD5D7-CED4-4A8D-B3AE-933EFE076D99}" srcId="{19EA4AF2-87B7-4D16-8B65-14183EFAC4F4}" destId="{DD3906B9-89B4-4D7E-A030-CE1A3BFC31E9}" srcOrd="1" destOrd="0" parTransId="{A26C5646-AE2A-4094-A25E-756640377236}" sibTransId="{0E6526A5-FED7-4702-BA8A-FBFFE8475AF1}"/>
    <dgm:cxn modelId="{8550A49F-178D-4814-8773-191FFE616C9D}" type="presOf" srcId="{90C21F04-70D2-429F-B1F2-9FFC28846DB0}" destId="{159D2C53-1398-4529-BA53-C13B87282B5E}" srcOrd="1" destOrd="0" presId="urn:microsoft.com/office/officeart/2005/8/layout/list1"/>
    <dgm:cxn modelId="{E32B2045-CFE1-49CF-ACB6-858031C121EC}" type="presOf" srcId="{13396C16-76D0-42F2-B93D-C9FCC8C5A3F9}" destId="{B270615F-33BF-48DF-862D-00C7272CAA6E}" srcOrd="1" destOrd="0" presId="urn:microsoft.com/office/officeart/2005/8/layout/list1"/>
    <dgm:cxn modelId="{CD88B771-85CE-4497-B1C9-F97549764532}" type="presOf" srcId="{A5CB8648-E6AD-4DCF-BE87-B92FCAB572AB}" destId="{3D587CE9-83BF-4216-9DA6-816E9FD85765}" srcOrd="0" destOrd="0" presId="urn:microsoft.com/office/officeart/2005/8/layout/list1"/>
    <dgm:cxn modelId="{3464A50E-1E07-4115-8CCB-C09859DDC8E9}" type="presOf" srcId="{1316C2FA-2ED3-48C5-8981-F95D83BBA7AF}" destId="{7D60275B-EB03-4EA5-87C7-EB37AFF18FFF}" srcOrd="0" destOrd="0" presId="urn:microsoft.com/office/officeart/2005/8/layout/list1"/>
    <dgm:cxn modelId="{29BC693B-172D-4E5D-B965-DD2EC17A8CAC}" type="presOf" srcId="{13396C16-76D0-42F2-B93D-C9FCC8C5A3F9}" destId="{E336B878-34BC-470B-8C72-08A6DECDB88B}" srcOrd="0" destOrd="0" presId="urn:microsoft.com/office/officeart/2005/8/layout/list1"/>
    <dgm:cxn modelId="{ECD41C13-9B58-46E2-8CC0-ADFCAE0CBF2B}" srcId="{19EA4AF2-87B7-4D16-8B65-14183EFAC4F4}" destId="{A5CB8648-E6AD-4DCF-BE87-B92FCAB572AB}" srcOrd="5" destOrd="0" parTransId="{74BD714F-50BF-4284-8045-06FCFEA5BE0E}" sibTransId="{A25A85A9-4169-46F9-A3E9-F8D99BE0E14E}"/>
    <dgm:cxn modelId="{E39726D4-E1B1-4B5D-BA2E-390AD0DD6636}" type="presParOf" srcId="{20E755DB-7D8C-4F8F-9319-973B65CCD0FF}" destId="{50F7DF37-285D-439C-BE65-F0CE8E4EF04E}" srcOrd="0" destOrd="0" presId="urn:microsoft.com/office/officeart/2005/8/layout/list1"/>
    <dgm:cxn modelId="{5F3D7B3B-8C00-41FE-97BB-A6CA23006152}" type="presParOf" srcId="{50F7DF37-285D-439C-BE65-F0CE8E4EF04E}" destId="{2A7F5C19-B4E1-4F94-8885-F466C9ADAF11}" srcOrd="0" destOrd="0" presId="urn:microsoft.com/office/officeart/2005/8/layout/list1"/>
    <dgm:cxn modelId="{249E41CA-FE27-4449-A8DD-4D5123F3A4E7}" type="presParOf" srcId="{50F7DF37-285D-439C-BE65-F0CE8E4EF04E}" destId="{1491563A-11E7-41A6-8D47-883F43F1BFD5}" srcOrd="1" destOrd="0" presId="urn:microsoft.com/office/officeart/2005/8/layout/list1"/>
    <dgm:cxn modelId="{274A73E8-D75F-4B13-83AE-381D254B5DAE}" type="presParOf" srcId="{20E755DB-7D8C-4F8F-9319-973B65CCD0FF}" destId="{80378648-8A32-47DE-9886-1E54E6A9E33A}" srcOrd="1" destOrd="0" presId="urn:microsoft.com/office/officeart/2005/8/layout/list1"/>
    <dgm:cxn modelId="{BEEA4A17-0723-44CF-B594-3C364DC85E50}" type="presParOf" srcId="{20E755DB-7D8C-4F8F-9319-973B65CCD0FF}" destId="{C45EA3F2-16DA-41AD-BEC2-E7A437BB19A8}" srcOrd="2" destOrd="0" presId="urn:microsoft.com/office/officeart/2005/8/layout/list1"/>
    <dgm:cxn modelId="{34CB949B-4FD7-42F3-9351-F19AA5132D91}" type="presParOf" srcId="{20E755DB-7D8C-4F8F-9319-973B65CCD0FF}" destId="{8BC87856-A6ED-4C78-A08D-2AF2160ADC20}" srcOrd="3" destOrd="0" presId="urn:microsoft.com/office/officeart/2005/8/layout/list1"/>
    <dgm:cxn modelId="{F44CD78D-B9CC-463A-8109-3DBE57A06C04}" type="presParOf" srcId="{20E755DB-7D8C-4F8F-9319-973B65CCD0FF}" destId="{C4068859-443D-44EC-B358-B854B603FD14}" srcOrd="4" destOrd="0" presId="urn:microsoft.com/office/officeart/2005/8/layout/list1"/>
    <dgm:cxn modelId="{DA1A87C5-F6BC-4170-A44F-0BA20D09624E}" type="presParOf" srcId="{C4068859-443D-44EC-B358-B854B603FD14}" destId="{07E5CFE4-20C8-4F35-91D9-2E6B856C82F9}" srcOrd="0" destOrd="0" presId="urn:microsoft.com/office/officeart/2005/8/layout/list1"/>
    <dgm:cxn modelId="{1C93FD96-60C6-430E-89BD-6B4F37584F9C}" type="presParOf" srcId="{C4068859-443D-44EC-B358-B854B603FD14}" destId="{83EDFA78-E64D-4579-94D0-099C4A45126C}" srcOrd="1" destOrd="0" presId="urn:microsoft.com/office/officeart/2005/8/layout/list1"/>
    <dgm:cxn modelId="{B96EB4CE-5FD6-460F-92CD-400837C05259}" type="presParOf" srcId="{20E755DB-7D8C-4F8F-9319-973B65CCD0FF}" destId="{B6FEC63D-1C67-4E06-8B36-DA733E7C0F8A}" srcOrd="5" destOrd="0" presId="urn:microsoft.com/office/officeart/2005/8/layout/list1"/>
    <dgm:cxn modelId="{E529B8E7-0C81-40FD-B06A-FE83C6B26C5E}" type="presParOf" srcId="{20E755DB-7D8C-4F8F-9319-973B65CCD0FF}" destId="{FBF83A22-5F98-4B81-B048-D82C9354364E}" srcOrd="6" destOrd="0" presId="urn:microsoft.com/office/officeart/2005/8/layout/list1"/>
    <dgm:cxn modelId="{14A199DF-0313-490E-8C39-EF3E545E2540}" type="presParOf" srcId="{20E755DB-7D8C-4F8F-9319-973B65CCD0FF}" destId="{FC5876C9-A43C-4064-988C-91C4412CDDFB}" srcOrd="7" destOrd="0" presId="urn:microsoft.com/office/officeart/2005/8/layout/list1"/>
    <dgm:cxn modelId="{E03A5257-8157-42DF-8AC5-683E5098BD43}" type="presParOf" srcId="{20E755DB-7D8C-4F8F-9319-973B65CCD0FF}" destId="{E273C828-E65D-4C81-8B02-2EF25E354121}" srcOrd="8" destOrd="0" presId="urn:microsoft.com/office/officeart/2005/8/layout/list1"/>
    <dgm:cxn modelId="{870A4A0A-E7DD-44BC-81C0-74A7C927DF17}" type="presParOf" srcId="{E273C828-E65D-4C81-8B02-2EF25E354121}" destId="{E336B878-34BC-470B-8C72-08A6DECDB88B}" srcOrd="0" destOrd="0" presId="urn:microsoft.com/office/officeart/2005/8/layout/list1"/>
    <dgm:cxn modelId="{7A0B2DD0-9B57-408B-A33D-3E214FA79CD1}" type="presParOf" srcId="{E273C828-E65D-4C81-8B02-2EF25E354121}" destId="{B270615F-33BF-48DF-862D-00C7272CAA6E}" srcOrd="1" destOrd="0" presId="urn:microsoft.com/office/officeart/2005/8/layout/list1"/>
    <dgm:cxn modelId="{DDCA20C3-CA3F-4E18-8425-D76FE4DC855E}" type="presParOf" srcId="{20E755DB-7D8C-4F8F-9319-973B65CCD0FF}" destId="{FB37C519-5F67-4AE2-8711-7209AFF92F33}" srcOrd="9" destOrd="0" presId="urn:microsoft.com/office/officeart/2005/8/layout/list1"/>
    <dgm:cxn modelId="{60A1EEB1-3FDB-4D5B-9199-9D5BE6F50A04}" type="presParOf" srcId="{20E755DB-7D8C-4F8F-9319-973B65CCD0FF}" destId="{B52877DB-E1A3-42D2-9E9B-B8033691D775}" srcOrd="10" destOrd="0" presId="urn:microsoft.com/office/officeart/2005/8/layout/list1"/>
    <dgm:cxn modelId="{368A554A-D803-477A-93A5-FEAC430AA8CE}" type="presParOf" srcId="{20E755DB-7D8C-4F8F-9319-973B65CCD0FF}" destId="{4A8B5EC3-9D82-45B6-82C9-FEE3242E3CA6}" srcOrd="11" destOrd="0" presId="urn:microsoft.com/office/officeart/2005/8/layout/list1"/>
    <dgm:cxn modelId="{E8850E35-3D9C-47C7-B065-DB3B503FC1E0}" type="presParOf" srcId="{20E755DB-7D8C-4F8F-9319-973B65CCD0FF}" destId="{0F6F66C0-D30F-4C81-85DE-466C34038A01}" srcOrd="12" destOrd="0" presId="urn:microsoft.com/office/officeart/2005/8/layout/list1"/>
    <dgm:cxn modelId="{03D01DE1-1955-4570-90A3-D320968F5DC6}" type="presParOf" srcId="{0F6F66C0-D30F-4C81-85DE-466C34038A01}" destId="{0B2E63BA-BE02-40AB-AA03-1B8CB17C5849}" srcOrd="0" destOrd="0" presId="urn:microsoft.com/office/officeart/2005/8/layout/list1"/>
    <dgm:cxn modelId="{9C2CB6C9-83D8-4DF8-B0EF-F9590D64577C}" type="presParOf" srcId="{0F6F66C0-D30F-4C81-85DE-466C34038A01}" destId="{159D2C53-1398-4529-BA53-C13B87282B5E}" srcOrd="1" destOrd="0" presId="urn:microsoft.com/office/officeart/2005/8/layout/list1"/>
    <dgm:cxn modelId="{09E7B2BF-0085-4CD9-8E6F-E7CEF7D03AA2}" type="presParOf" srcId="{20E755DB-7D8C-4F8F-9319-973B65CCD0FF}" destId="{025F9913-076A-4EB5-B05A-9426BBDBF74C}" srcOrd="13" destOrd="0" presId="urn:microsoft.com/office/officeart/2005/8/layout/list1"/>
    <dgm:cxn modelId="{439E99FF-4838-41D3-8CD0-E8C1DD63BF88}" type="presParOf" srcId="{20E755DB-7D8C-4F8F-9319-973B65CCD0FF}" destId="{3DE2D352-BCBA-4DF0-A96D-65A7A5CD5C76}" srcOrd="14" destOrd="0" presId="urn:microsoft.com/office/officeart/2005/8/layout/list1"/>
    <dgm:cxn modelId="{6056A772-709E-443C-B868-AF329E652671}" type="presParOf" srcId="{20E755DB-7D8C-4F8F-9319-973B65CCD0FF}" destId="{0D1577FC-05A4-4473-A5FC-AFBE276A127E}" srcOrd="15" destOrd="0" presId="urn:microsoft.com/office/officeart/2005/8/layout/list1"/>
    <dgm:cxn modelId="{C92B2B90-EA50-4B6B-A4FA-79265C81E0A3}" type="presParOf" srcId="{20E755DB-7D8C-4F8F-9319-973B65CCD0FF}" destId="{D81834DB-D0AD-4E3F-A1DF-32B1F2CB1792}" srcOrd="16" destOrd="0" presId="urn:microsoft.com/office/officeart/2005/8/layout/list1"/>
    <dgm:cxn modelId="{17486673-90F2-493D-9B2E-10856CE4BC1A}" type="presParOf" srcId="{D81834DB-D0AD-4E3F-A1DF-32B1F2CB1792}" destId="{7D60275B-EB03-4EA5-87C7-EB37AFF18FFF}" srcOrd="0" destOrd="0" presId="urn:microsoft.com/office/officeart/2005/8/layout/list1"/>
    <dgm:cxn modelId="{E863E507-EC5B-4E0B-9D81-CE415F242EFC}" type="presParOf" srcId="{D81834DB-D0AD-4E3F-A1DF-32B1F2CB1792}" destId="{63285BA5-5D35-421E-9027-368375EB16E9}" srcOrd="1" destOrd="0" presId="urn:microsoft.com/office/officeart/2005/8/layout/list1"/>
    <dgm:cxn modelId="{97C05917-D94A-49DE-ACCA-5CCB400D767D}" type="presParOf" srcId="{20E755DB-7D8C-4F8F-9319-973B65CCD0FF}" destId="{D514C0EC-85F1-4A32-AA16-F412E6C76BE3}" srcOrd="17" destOrd="0" presId="urn:microsoft.com/office/officeart/2005/8/layout/list1"/>
    <dgm:cxn modelId="{27DE39EB-57A1-488B-9320-463DB6E6F9BA}" type="presParOf" srcId="{20E755DB-7D8C-4F8F-9319-973B65CCD0FF}" destId="{08FC0C1D-D42C-41D3-8FE8-F7DF776F0E6F}" srcOrd="18" destOrd="0" presId="urn:microsoft.com/office/officeart/2005/8/layout/list1"/>
    <dgm:cxn modelId="{5A40320E-BCBB-4D13-8E04-0BA6CC1D01FA}" type="presParOf" srcId="{20E755DB-7D8C-4F8F-9319-973B65CCD0FF}" destId="{722E18BF-E38B-49E9-BED0-A8A5556C6479}" srcOrd="19" destOrd="0" presId="urn:microsoft.com/office/officeart/2005/8/layout/list1"/>
    <dgm:cxn modelId="{55310403-0AFB-497B-B9E3-F869BFE1DAA3}" type="presParOf" srcId="{20E755DB-7D8C-4F8F-9319-973B65CCD0FF}" destId="{AC9FEE50-518A-4EA5-9D8F-04DD202F4062}" srcOrd="20" destOrd="0" presId="urn:microsoft.com/office/officeart/2005/8/layout/list1"/>
    <dgm:cxn modelId="{1B925F24-6C78-4232-AEEB-922AE71BC61C}" type="presParOf" srcId="{AC9FEE50-518A-4EA5-9D8F-04DD202F4062}" destId="{3D587CE9-83BF-4216-9DA6-816E9FD85765}" srcOrd="0" destOrd="0" presId="urn:microsoft.com/office/officeart/2005/8/layout/list1"/>
    <dgm:cxn modelId="{26379DA5-2936-40D3-B491-67F5E34E7EE7}" type="presParOf" srcId="{AC9FEE50-518A-4EA5-9D8F-04DD202F4062}" destId="{951AA2C8-6E48-4355-90D4-B7BB34E18CD8}" srcOrd="1" destOrd="0" presId="urn:microsoft.com/office/officeart/2005/8/layout/list1"/>
    <dgm:cxn modelId="{99F0B1C8-24D7-498C-B7A5-0E965F4054B0}" type="presParOf" srcId="{20E755DB-7D8C-4F8F-9319-973B65CCD0FF}" destId="{2A0BA9C8-2B46-4AA8-B269-42668EA907C2}" srcOrd="21" destOrd="0" presId="urn:microsoft.com/office/officeart/2005/8/layout/list1"/>
    <dgm:cxn modelId="{358189FA-246A-45D1-A6BF-D6453AE9698D}" type="presParOf" srcId="{20E755DB-7D8C-4F8F-9319-973B65CCD0FF}" destId="{AE846EFB-2C57-4C52-996D-85C018A5F970}" srcOrd="22" destOrd="0" presId="urn:microsoft.com/office/officeart/2005/8/layout/list1"/>
    <dgm:cxn modelId="{859E1844-9FFD-48D9-976C-69E6335C6B7F}" type="presParOf" srcId="{20E755DB-7D8C-4F8F-9319-973B65CCD0FF}" destId="{23BC1C21-13CF-45BC-ACE0-2F74D02DEBDC}" srcOrd="23" destOrd="0" presId="urn:microsoft.com/office/officeart/2005/8/layout/list1"/>
    <dgm:cxn modelId="{89D1496D-CA23-4AC9-A309-E1D557186B6D}" type="presParOf" srcId="{20E755DB-7D8C-4F8F-9319-973B65CCD0FF}" destId="{0834F073-B29C-4902-9645-54A8E83F0012}" srcOrd="24" destOrd="0" presId="urn:microsoft.com/office/officeart/2005/8/layout/list1"/>
    <dgm:cxn modelId="{D3FBB627-3AB4-48A4-A75A-2EED849DB36A}" type="presParOf" srcId="{0834F073-B29C-4902-9645-54A8E83F0012}" destId="{6C4CFC13-8302-4B4F-9E70-2D6BE5B56408}" srcOrd="0" destOrd="0" presId="urn:microsoft.com/office/officeart/2005/8/layout/list1"/>
    <dgm:cxn modelId="{9DA76502-0190-4FE3-8B78-1FDF9C5303A8}" type="presParOf" srcId="{0834F073-B29C-4902-9645-54A8E83F0012}" destId="{C7104FCB-F1AB-4B2B-8C45-2B402608492F}" srcOrd="1" destOrd="0" presId="urn:microsoft.com/office/officeart/2005/8/layout/list1"/>
    <dgm:cxn modelId="{9781D962-7322-4773-B911-9A7E864C02E9}" type="presParOf" srcId="{20E755DB-7D8C-4F8F-9319-973B65CCD0FF}" destId="{B939B611-BC27-479C-9B1A-92E754C5EB78}" srcOrd="25" destOrd="0" presId="urn:microsoft.com/office/officeart/2005/8/layout/list1"/>
    <dgm:cxn modelId="{6B6B4FF6-40D1-4EB5-8027-26A4805440CE}" type="presParOf" srcId="{20E755DB-7D8C-4F8F-9319-973B65CCD0FF}" destId="{F51FDA98-3B6A-407D-AE77-26193C5D5BDC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5EA3F2-16DA-41AD-BEC2-E7A437BB19A8}">
      <dsp:nvSpPr>
        <dsp:cNvPr id="0" name=""/>
        <dsp:cNvSpPr/>
      </dsp:nvSpPr>
      <dsp:spPr>
        <a:xfrm>
          <a:off x="0" y="375823"/>
          <a:ext cx="5029199" cy="378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91563A-11E7-41A6-8D47-883F43F1BFD5}">
      <dsp:nvSpPr>
        <dsp:cNvPr id="0" name=""/>
        <dsp:cNvSpPr/>
      </dsp:nvSpPr>
      <dsp:spPr>
        <a:xfrm>
          <a:off x="251460" y="59399"/>
          <a:ext cx="3520440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064" tIns="0" rIns="13306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1. LEASING</a:t>
          </a:r>
          <a:endParaRPr lang="en-US" sz="1200" b="1" kern="1200" dirty="0"/>
        </a:p>
      </dsp:txBody>
      <dsp:txXfrm>
        <a:off x="273076" y="81015"/>
        <a:ext cx="3477208" cy="399568"/>
      </dsp:txXfrm>
    </dsp:sp>
    <dsp:sp modelId="{FBF83A22-5F98-4B81-B048-D82C9354364E}">
      <dsp:nvSpPr>
        <dsp:cNvPr id="0" name=""/>
        <dsp:cNvSpPr/>
      </dsp:nvSpPr>
      <dsp:spPr>
        <a:xfrm>
          <a:off x="0" y="961199"/>
          <a:ext cx="5029199" cy="378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EDFA78-E64D-4579-94D0-099C4A45126C}">
      <dsp:nvSpPr>
        <dsp:cNvPr id="0" name=""/>
        <dsp:cNvSpPr/>
      </dsp:nvSpPr>
      <dsp:spPr>
        <a:xfrm>
          <a:off x="251460" y="739799"/>
          <a:ext cx="3520440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064" tIns="0" rIns="13306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2. PERBANKAN</a:t>
          </a:r>
          <a:endParaRPr lang="en-US" sz="1200" b="1" kern="1200" dirty="0"/>
        </a:p>
      </dsp:txBody>
      <dsp:txXfrm>
        <a:off x="273076" y="761415"/>
        <a:ext cx="3477208" cy="399568"/>
      </dsp:txXfrm>
    </dsp:sp>
    <dsp:sp modelId="{B52877DB-E1A3-42D2-9E9B-B8033691D775}">
      <dsp:nvSpPr>
        <dsp:cNvPr id="0" name=""/>
        <dsp:cNvSpPr/>
      </dsp:nvSpPr>
      <dsp:spPr>
        <a:xfrm>
          <a:off x="0" y="1641600"/>
          <a:ext cx="5029199" cy="378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70615F-33BF-48DF-862D-00C7272CAA6E}">
      <dsp:nvSpPr>
        <dsp:cNvPr id="0" name=""/>
        <dsp:cNvSpPr/>
      </dsp:nvSpPr>
      <dsp:spPr>
        <a:xfrm>
          <a:off x="251460" y="1420199"/>
          <a:ext cx="3520440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064" tIns="0" rIns="13306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3. LISTRIK</a:t>
          </a:r>
          <a:endParaRPr lang="en-US" sz="1200" b="1" kern="1200" dirty="0"/>
        </a:p>
      </dsp:txBody>
      <dsp:txXfrm>
        <a:off x="273076" y="1441815"/>
        <a:ext cx="3477208" cy="399568"/>
      </dsp:txXfrm>
    </dsp:sp>
    <dsp:sp modelId="{3DE2D352-BCBA-4DF0-A96D-65A7A5CD5C76}">
      <dsp:nvSpPr>
        <dsp:cNvPr id="0" name=""/>
        <dsp:cNvSpPr/>
      </dsp:nvSpPr>
      <dsp:spPr>
        <a:xfrm>
          <a:off x="0" y="2322000"/>
          <a:ext cx="5029199" cy="378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9D2C53-1398-4529-BA53-C13B87282B5E}">
      <dsp:nvSpPr>
        <dsp:cNvPr id="0" name=""/>
        <dsp:cNvSpPr/>
      </dsp:nvSpPr>
      <dsp:spPr>
        <a:xfrm>
          <a:off x="251460" y="2100600"/>
          <a:ext cx="3520440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064" tIns="0" rIns="13306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4. TELEPON</a:t>
          </a:r>
          <a:endParaRPr lang="en-US" sz="1200" b="1" kern="1200" dirty="0"/>
        </a:p>
      </dsp:txBody>
      <dsp:txXfrm>
        <a:off x="273076" y="2122216"/>
        <a:ext cx="3477208" cy="399568"/>
      </dsp:txXfrm>
    </dsp:sp>
    <dsp:sp modelId="{08FC0C1D-D42C-41D3-8FE8-F7DF776F0E6F}">
      <dsp:nvSpPr>
        <dsp:cNvPr id="0" name=""/>
        <dsp:cNvSpPr/>
      </dsp:nvSpPr>
      <dsp:spPr>
        <a:xfrm>
          <a:off x="0" y="3002400"/>
          <a:ext cx="5029199" cy="378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285BA5-5D35-421E-9027-368375EB16E9}">
      <dsp:nvSpPr>
        <dsp:cNvPr id="0" name=""/>
        <dsp:cNvSpPr/>
      </dsp:nvSpPr>
      <dsp:spPr>
        <a:xfrm>
          <a:off x="251460" y="2781000"/>
          <a:ext cx="3520440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064" tIns="0" rIns="13306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5. AIR</a:t>
          </a:r>
          <a:endParaRPr lang="en-US" sz="1200" b="1" kern="1200" dirty="0"/>
        </a:p>
      </dsp:txBody>
      <dsp:txXfrm>
        <a:off x="273076" y="2802616"/>
        <a:ext cx="3477208" cy="399568"/>
      </dsp:txXfrm>
    </dsp:sp>
    <dsp:sp modelId="{AE846EFB-2C57-4C52-996D-85C018A5F970}">
      <dsp:nvSpPr>
        <dsp:cNvPr id="0" name=""/>
        <dsp:cNvSpPr/>
      </dsp:nvSpPr>
      <dsp:spPr>
        <a:xfrm>
          <a:off x="0" y="3682800"/>
          <a:ext cx="5029199" cy="378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1AA2C8-6E48-4355-90D4-B7BB34E18CD8}">
      <dsp:nvSpPr>
        <dsp:cNvPr id="0" name=""/>
        <dsp:cNvSpPr/>
      </dsp:nvSpPr>
      <dsp:spPr>
        <a:xfrm>
          <a:off x="251460" y="3461400"/>
          <a:ext cx="3520440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064" tIns="0" rIns="13306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6. PERUMAHAN</a:t>
          </a:r>
          <a:endParaRPr lang="en-US" sz="1200" b="1" kern="1200" dirty="0"/>
        </a:p>
      </dsp:txBody>
      <dsp:txXfrm>
        <a:off x="273076" y="3483016"/>
        <a:ext cx="3477208" cy="399568"/>
      </dsp:txXfrm>
    </dsp:sp>
    <dsp:sp modelId="{F51FDA98-3B6A-407D-AE77-26193C5D5BDC}">
      <dsp:nvSpPr>
        <dsp:cNvPr id="0" name=""/>
        <dsp:cNvSpPr/>
      </dsp:nvSpPr>
      <dsp:spPr>
        <a:xfrm>
          <a:off x="0" y="4363199"/>
          <a:ext cx="5029199" cy="378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104FCB-F1AB-4B2B-8C45-2B402608492F}">
      <dsp:nvSpPr>
        <dsp:cNvPr id="0" name=""/>
        <dsp:cNvSpPr/>
      </dsp:nvSpPr>
      <dsp:spPr>
        <a:xfrm>
          <a:off x="251460" y="4141800"/>
          <a:ext cx="3520440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064" tIns="0" rIns="13306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7. PRODUK MAKANAN / MINUMAN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dirty="0"/>
        </a:p>
      </dsp:txBody>
      <dsp:txXfrm>
        <a:off x="273076" y="4163416"/>
        <a:ext cx="3477208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295324BB-9EE4-439E-B0F5-AF4CDAC90143}" type="datetimeFigureOut">
              <a:rPr lang="id-ID" smtClean="0"/>
              <a:t>14/12/2018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6752E323-1D62-4FBB-B032-9960EE5F9E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480379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A7FC9E2A-C4B8-4642-9ABC-DD035A11C973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B4529D8C-6DD9-4BD3-BEE9-5FEC0C346F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9D8C-6DD9-4BD3-BEE9-5FEC0C346FF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9D8C-6DD9-4BD3-BEE9-5FEC0C346FF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9D8C-6DD9-4BD3-BEE9-5FEC0C346FF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9D8C-6DD9-4BD3-BEE9-5FEC0C346FF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9D8C-6DD9-4BD3-BEE9-5FEC0C346FF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29D8C-6DD9-4BD3-BEE9-5FEC0C346FF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2E5-CA09-4211-B160-BE4E2B422696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AD6711-FE50-4DA7-955F-AEC04C3E33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2E5-CA09-4211-B160-BE4E2B422696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D6711-FE50-4DA7-955F-AEC04C3E33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0AD6711-FE50-4DA7-955F-AEC04C3E33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2E5-CA09-4211-B160-BE4E2B422696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2E5-CA09-4211-B160-BE4E2B422696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0AD6711-FE50-4DA7-955F-AEC04C3E33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2E5-CA09-4211-B160-BE4E2B422696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AD6711-FE50-4DA7-955F-AEC04C3E33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DAEC2E5-CA09-4211-B160-BE4E2B422696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D6711-FE50-4DA7-955F-AEC04C3E33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2E5-CA09-4211-B160-BE4E2B422696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0AD6711-FE50-4DA7-955F-AEC04C3E33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2E5-CA09-4211-B160-BE4E2B422696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0AD6711-FE50-4DA7-955F-AEC04C3E33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2E5-CA09-4211-B160-BE4E2B422696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AD6711-FE50-4DA7-955F-AEC04C3E33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AD6711-FE50-4DA7-955F-AEC04C3E33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2E5-CA09-4211-B160-BE4E2B422696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0AD6711-FE50-4DA7-955F-AEC04C3E33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DAEC2E5-CA09-4211-B160-BE4E2B422696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DAEC2E5-CA09-4211-B160-BE4E2B422696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AD6711-FE50-4DA7-955F-AEC04C3E33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90500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marL="514350" indent="-514350"/>
            <a:r>
              <a:rPr lang="en-US" sz="2000" b="1" dirty="0" smtClean="0">
                <a:latin typeface="Agency FB" pitchFamily="34" charset="0"/>
              </a:rPr>
              <a:t>DISAMPAIKAN OLEH ;</a:t>
            </a:r>
          </a:p>
          <a:p>
            <a:pPr marL="514350" indent="-514350"/>
            <a:r>
              <a:rPr lang="id-ID" sz="2000" dirty="0" smtClean="0">
                <a:latin typeface="Agency FB" pitchFamily="34" charset="0"/>
              </a:rPr>
              <a:t>IR. H. ADE HASAN, MSi</a:t>
            </a:r>
            <a:r>
              <a:rPr lang="en-US" sz="2000" b="1" dirty="0" smtClean="0">
                <a:latin typeface="Agency FB" pitchFamily="34" charset="0"/>
              </a:rPr>
              <a:t>.</a:t>
            </a:r>
          </a:p>
          <a:p>
            <a:pPr marL="514350" indent="-514350"/>
            <a:r>
              <a:rPr lang="id-ID" sz="2000" b="1" dirty="0" smtClean="0">
                <a:latin typeface="Agency FB" pitchFamily="34" charset="0"/>
              </a:rPr>
              <a:t>Kepala sekretariat bpsk kab cirebon</a:t>
            </a:r>
          </a:p>
          <a:p>
            <a:pPr marL="514350" indent="-514350"/>
            <a:r>
              <a:rPr lang="en-US" sz="2000" b="1" smtClean="0">
                <a:latin typeface="Agency FB" pitchFamily="34" charset="0"/>
              </a:rPr>
              <a:t>201</a:t>
            </a:r>
            <a:r>
              <a:rPr lang="id-ID" sz="2000" b="1" smtClean="0">
                <a:latin typeface="Agency FB" pitchFamily="34" charset="0"/>
              </a:rPr>
              <a:t>8</a:t>
            </a:r>
            <a:endParaRPr lang="en-US" sz="2000" b="1" dirty="0">
              <a:latin typeface="Agency FB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8229600" cy="1905000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id-ID" sz="2800" b="1" dirty="0" smtClean="0">
                <a:solidFill>
                  <a:schemeClr val="accent2">
                    <a:lumMod val="75000"/>
                  </a:schemeClr>
                </a:solidFill>
              </a:rPr>
              <a:t>SEKILAS </a:t>
            </a:r>
            <a:br>
              <a:rPr lang="id-ID" sz="2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BADAN PENYELESAIAN SENGKETA KONSUMEN (BPSK)</a:t>
            </a:r>
            <a:r>
              <a:rPr lang="id-ID" sz="28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id-ID" sz="2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 KABUPATEN </a:t>
            </a:r>
            <a:r>
              <a:rPr lang="id-ID" sz="2800" b="1" dirty="0" smtClean="0">
                <a:solidFill>
                  <a:schemeClr val="accent2">
                    <a:lumMod val="75000"/>
                  </a:schemeClr>
                </a:solidFill>
              </a:rPr>
              <a:t>CIREBON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MASA BHAKTI ANGGOTA BPSK KABUPATEN </a:t>
            </a:r>
            <a:r>
              <a:rPr lang="id-ID" sz="2800" b="1" dirty="0">
                <a:solidFill>
                  <a:schemeClr val="accent2">
                    <a:lumMod val="75000"/>
                  </a:schemeClr>
                </a:solidFill>
              </a:rPr>
              <a:t>CIREBON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MASA BHAKTI ANGGOTA BPSK KABUPATEN </a:t>
            </a:r>
            <a:r>
              <a:rPr lang="id-ID" sz="2800" dirty="0"/>
              <a:t>CIREBON</a:t>
            </a:r>
            <a:r>
              <a:rPr lang="en-US" sz="2800" dirty="0"/>
              <a:t> </a:t>
            </a:r>
            <a:r>
              <a:rPr lang="id-ID" sz="2800" dirty="0"/>
              <a:t>DIKELOMPOKKAN KEDALAM 2 KATEGORI</a:t>
            </a:r>
            <a:r>
              <a:rPr lang="en-US" sz="2800" dirty="0"/>
              <a:t>, YAITU :</a:t>
            </a:r>
          </a:p>
          <a:p>
            <a:pPr marL="284163" indent="-284163">
              <a:buClrTx/>
              <a:buAutoNum type="arabicPeriod"/>
            </a:pPr>
            <a:r>
              <a:rPr lang="id-ID" sz="2800" dirty="0"/>
              <a:t>MAJLIS BPSK :</a:t>
            </a:r>
            <a:r>
              <a:rPr lang="en-US" sz="2800" dirty="0"/>
              <a:t>PERIODE </a:t>
            </a:r>
            <a:r>
              <a:rPr lang="id-ID" sz="2800" dirty="0"/>
              <a:t>2013 – 2018</a:t>
            </a:r>
          </a:p>
          <a:p>
            <a:pPr marL="284163" indent="-284163">
              <a:buClrTx/>
              <a:buAutoNum type="arabicPeriod"/>
            </a:pPr>
            <a:r>
              <a:rPr lang="id-ID" sz="2800" dirty="0"/>
              <a:t>SEKRETARIAT BPSK : 2013 – 2019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80020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PERMASALAHAN YANG DIHADAPI DALAM MENANGANI PERKARA / PENGADUAN KONSUMEN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 algn="just">
              <a:buClrTx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HAMBATAN PERUNDANG-UNDANGAN</a:t>
            </a:r>
          </a:p>
          <a:p>
            <a:pPr marL="688975" indent="-223838" algn="just">
              <a:buClrTx/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ADA BEBERAPA PASAL DALAM UUPK YANG MENYULITKAN DAN MELEMAHKAN LEMBAGA BPSK.</a:t>
            </a:r>
          </a:p>
          <a:p>
            <a:pPr marL="688975" indent="-223838" algn="just">
              <a:buClrTx/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BELUM ADANYA REVISI UUPK  BILA DIKAITKAN DENGAN TELAH BERLAKUNYA UNDANG-UNDANG NO.23 TAHUN 2014 TENTANG PEMERINTAHAN DAERAH </a:t>
            </a:r>
          </a:p>
          <a:p>
            <a:pPr marL="509588" indent="-509588" algn="just">
              <a:buClrTx/>
              <a:buAutoNum type="arabicPeriod" startAt="2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ANGGOTA SEKRETARIAT BPSK YANG TELAH EKSIS SELAMA INI DIALIH TUGASKAN KE  DINAS / INSTANSI LAIN DI LINGKUNGAN PEMERINTAH KABUPATEN 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>CIREBON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 KELUAR DARI DISPERIN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>dag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KAB. 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>CIREBON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), SEHINGGA KESULITAN  DALAM MENCARI PANITERA PENGGANTI DALAM PENANGANAN DAN PENYELESAIAN KASUS SENGKETA KONSUMEN.</a:t>
            </a:r>
          </a:p>
          <a:p>
            <a:pPr marL="509588" indent="-509588" algn="just">
              <a:buClrTx/>
              <a:buAutoNum type="arabicPeriod" startAt="2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ANGGARAN YANG TERDAPAT DALAM KEGIATAN FASILITASI PENYELESAIAN PERMASALAHAN-PERMASALAHAN PENGADUAN KONSUMEN KURANG MEMADAI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47424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752600"/>
            <a:ext cx="7620000" cy="3810000"/>
          </a:xfrm>
        </p:spPr>
        <p:txBody>
          <a:bodyPr>
            <a:normAutofit/>
          </a:bodyPr>
          <a:lstStyle/>
          <a:p>
            <a:pPr algn="l"/>
            <a:r>
              <a:rPr lang="en-US" sz="6000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1999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JENIS KASUS YANG TELAH DILAKUKAN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74241139"/>
              </p:ext>
            </p:extLst>
          </p:nvPr>
        </p:nvGraphicFramePr>
        <p:xfrm>
          <a:off x="2286000" y="1371600"/>
          <a:ext cx="50292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752600"/>
            <a:ext cx="7620000" cy="4191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lnSpc>
                <a:spcPct val="150000"/>
              </a:lnSpc>
              <a:buClrTx/>
            </a:pPr>
            <a:r>
              <a:rPr lang="id-ID" dirty="0" smtClean="0">
                <a:latin typeface="Agency FB" pitchFamily="34" charset="0"/>
              </a:rPr>
              <a:t>APBD KAB/ CIREBON </a:t>
            </a:r>
            <a:r>
              <a:rPr lang="id-ID" dirty="0" smtClean="0">
                <a:latin typeface="Agency FB" pitchFamily="34" charset="0"/>
                <a:sym typeface="Wingdings" pitchFamily="2" charset="2"/>
              </a:rPr>
              <a:t>2013 DAN 2014</a:t>
            </a:r>
            <a:endParaRPr lang="id-ID" dirty="0">
              <a:latin typeface="Agency FB" pitchFamily="34" charset="0"/>
            </a:endParaRPr>
          </a:p>
          <a:p>
            <a:pPr algn="l">
              <a:lnSpc>
                <a:spcPct val="150000"/>
              </a:lnSpc>
              <a:buClrTx/>
            </a:pPr>
            <a:r>
              <a:rPr lang="en-US" dirty="0" smtClean="0">
                <a:latin typeface="Agency FB" pitchFamily="34" charset="0"/>
              </a:rPr>
              <a:t> </a:t>
            </a:r>
            <a:r>
              <a:rPr lang="id-ID" dirty="0" smtClean="0">
                <a:latin typeface="Agency FB" pitchFamily="34" charset="0"/>
              </a:rPr>
              <a:t>BANTUAN KEUANGAN DARI APBD PROV JABAR </a:t>
            </a:r>
            <a:r>
              <a:rPr lang="id-ID" dirty="0" smtClean="0">
                <a:latin typeface="Agency FB" pitchFamily="34" charset="0"/>
                <a:sym typeface="Wingdings" pitchFamily="2" charset="2"/>
              </a:rPr>
              <a:t> 2017</a:t>
            </a:r>
            <a:endParaRPr lang="en-US" dirty="0" smtClean="0">
              <a:latin typeface="Agency FB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620000" cy="9906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800" b="1" dirty="0" smtClean="0">
                <a:latin typeface="Agency FB" pitchFamily="34" charset="0"/>
              </a:rPr>
              <a:t>SUMBER BIAYA OPERASIONAL BPSK</a:t>
            </a:r>
            <a:endParaRPr lang="en-US" sz="4800" b="1" dirty="0"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025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TERIMA KASIH</a:t>
            </a:r>
            <a:endParaRPr lang="en-US" sz="54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B0F0"/>
                </a:solidFill>
              </a:rPr>
              <a:t>SEKIAN</a:t>
            </a:r>
            <a:endParaRPr lang="en-US" sz="4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APA ITU BPSK ?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d-ID" dirty="0" smtClean="0"/>
              <a:t>BPSK ADALAH SINGKATAN DARI BADAN PENYELESAIAN SENGKETA KONSUMEN, YANG MEMPUNYAI TUGAS MENYELESAIKAN SENGKETA KONSUMEN DILUAR PENGADILAN DAN JUGA BERTUGAS MELAKUKAN PENGAWASAN TERHADAP PENCANTUMAN KLAUSULA BAKU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34565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90600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700" b="1" dirty="0" smtClean="0">
                <a:solidFill>
                  <a:schemeClr val="tx1"/>
                </a:solidFill>
              </a:rPr>
              <a:t>DASAR HUKUM</a:t>
            </a:r>
            <a:r>
              <a:rPr lang="id-ID" sz="2700" b="1" dirty="0" smtClean="0">
                <a:solidFill>
                  <a:schemeClr val="tx1"/>
                </a:solidFill>
              </a:rPr>
              <a:t> </a:t>
            </a:r>
            <a:br>
              <a:rPr lang="id-ID" sz="2700" b="1" dirty="0" smtClean="0">
                <a:solidFill>
                  <a:schemeClr val="tx1"/>
                </a:solidFill>
              </a:rPr>
            </a:br>
            <a:r>
              <a:rPr lang="id-ID" sz="2700" b="1" dirty="0" smtClean="0">
                <a:solidFill>
                  <a:schemeClr val="tx1"/>
                </a:solidFill>
              </a:rPr>
              <a:t>KEBERADAAN BPSK KAB CIREBON</a:t>
            </a:r>
            <a:endParaRPr lang="en-US" sz="27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105400"/>
          </a:xfrm>
          <a:solidFill>
            <a:schemeClr val="accent2">
              <a:lumMod val="60000"/>
              <a:lumOff val="40000"/>
            </a:schemeClr>
          </a:solidFill>
          <a:effectLst>
            <a:outerShdw blurRad="50800" dist="50800" dir="5400000" algn="ctr" rotWithShape="0">
              <a:srgbClr val="FFC000"/>
            </a:outerShdw>
          </a:effectLst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buClrTx/>
              <a:buFont typeface="+mj-lt"/>
              <a:buAutoNum type="arabicPeriod"/>
            </a:pPr>
            <a:r>
              <a:rPr lang="en-US" sz="1400" dirty="0" smtClean="0"/>
              <a:t>UNDANG-UNDANG NO. 8 TAHUN 1999 TENTANG PERLINDUNGAN KONSUMEN</a:t>
            </a:r>
          </a:p>
          <a:p>
            <a:pPr marL="344488" indent="-344488" algn="just">
              <a:lnSpc>
                <a:spcPct val="150000"/>
              </a:lnSpc>
              <a:buClrTx/>
              <a:buAutoNum type="arabicPeriod"/>
            </a:pPr>
            <a:r>
              <a:rPr lang="en-US" sz="1400" dirty="0" smtClean="0"/>
              <a:t>PERATURAN PEMERINTAH NO.57 TAHUN 2001 TENTANG BPKN</a:t>
            </a:r>
          </a:p>
          <a:p>
            <a:pPr marL="344488" indent="-344488" algn="just">
              <a:lnSpc>
                <a:spcPct val="150000"/>
              </a:lnSpc>
              <a:buClrTx/>
              <a:buAutoNum type="arabicPeriod"/>
            </a:pPr>
            <a:r>
              <a:rPr lang="en-US" sz="1400" dirty="0" smtClean="0"/>
              <a:t>PERATURAN PEMERINTAH NO.59 TAHUN 2001 TENTANG LPKSM</a:t>
            </a:r>
          </a:p>
          <a:p>
            <a:pPr marL="344488" indent="-344488" algn="just">
              <a:lnSpc>
                <a:spcPct val="150000"/>
              </a:lnSpc>
              <a:buClrTx/>
              <a:buAutoNum type="arabicPeriod"/>
            </a:pPr>
            <a:r>
              <a:rPr lang="en-US" sz="1400" dirty="0" smtClean="0"/>
              <a:t>KEPUTUSAN PRESIDEN R.I. NO.</a:t>
            </a:r>
            <a:r>
              <a:rPr lang="id-ID" sz="1400" dirty="0" smtClean="0"/>
              <a:t>005</a:t>
            </a:r>
            <a:r>
              <a:rPr lang="en-US" sz="1400" dirty="0" smtClean="0"/>
              <a:t> TAHUN 20</a:t>
            </a:r>
            <a:r>
              <a:rPr lang="id-ID" sz="1400" dirty="0" smtClean="0"/>
              <a:t>12</a:t>
            </a:r>
            <a:r>
              <a:rPr lang="en-US" sz="1400" dirty="0" smtClean="0"/>
              <a:t> TENTANG PEMBENTUKAN BPSK, DIANTARANYA BPSK KABUPATEN </a:t>
            </a:r>
            <a:r>
              <a:rPr lang="id-ID" sz="1400" dirty="0" smtClean="0"/>
              <a:t>CIREBON</a:t>
            </a:r>
            <a:endParaRPr lang="en-US" sz="1400" dirty="0" smtClean="0"/>
          </a:p>
          <a:p>
            <a:pPr marL="344488" indent="-344488" algn="just">
              <a:lnSpc>
                <a:spcPct val="150000"/>
              </a:lnSpc>
              <a:buClrTx/>
              <a:buAutoNum type="arabicPeriod"/>
            </a:pPr>
            <a:r>
              <a:rPr lang="en-US" sz="1400" dirty="0" smtClean="0"/>
              <a:t>KEPUTUSAN MENPERINDAG </a:t>
            </a:r>
            <a:r>
              <a:rPr lang="id-ID" sz="1400" dirty="0" smtClean="0"/>
              <a:t> </a:t>
            </a:r>
            <a:r>
              <a:rPr lang="en-US" sz="1400" dirty="0" smtClean="0"/>
              <a:t>NO.</a:t>
            </a:r>
            <a:r>
              <a:rPr lang="id-ID" sz="1400" dirty="0" smtClean="0"/>
              <a:t>77/M-DAG/KEP/2/2013 </a:t>
            </a:r>
            <a:r>
              <a:rPr lang="en-US" sz="1400" dirty="0" smtClean="0"/>
              <a:t> TENTANG </a:t>
            </a:r>
            <a:r>
              <a:rPr lang="id-ID" sz="1400" dirty="0" smtClean="0"/>
              <a:t> PENGANGKATAN ANGGOTA BPSK PADA PEMERINTAH KAB.CIREBON</a:t>
            </a:r>
          </a:p>
          <a:p>
            <a:pPr marL="344488" indent="-344488" algn="just">
              <a:lnSpc>
                <a:spcPct val="150000"/>
              </a:lnSpc>
              <a:buClrTx/>
              <a:buAutoNum type="arabicPeriod"/>
            </a:pPr>
            <a:r>
              <a:rPr lang="en-US" sz="1400" dirty="0" err="1" smtClean="0"/>
              <a:t>Keputusan</a:t>
            </a:r>
            <a:r>
              <a:rPr lang="en-US" sz="1400" dirty="0" smtClean="0"/>
              <a:t> </a:t>
            </a:r>
            <a:r>
              <a:rPr lang="en-US" sz="1400" dirty="0" err="1"/>
              <a:t>Direktur</a:t>
            </a:r>
            <a:r>
              <a:rPr lang="en-US" sz="1400" dirty="0"/>
              <a:t> </a:t>
            </a:r>
            <a:r>
              <a:rPr lang="en-US" sz="1400" dirty="0" err="1"/>
              <a:t>Standardisasi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Perlindungan</a:t>
            </a:r>
            <a:r>
              <a:rPr lang="en-US" sz="1400" dirty="0"/>
              <a:t> </a:t>
            </a:r>
            <a:r>
              <a:rPr lang="en-US" sz="1400" dirty="0" err="1"/>
              <a:t>Konsumen</a:t>
            </a:r>
            <a:r>
              <a:rPr lang="en-US" sz="1400" dirty="0"/>
              <a:t> </a:t>
            </a:r>
            <a:r>
              <a:rPr lang="en-US" sz="1400" dirty="0" err="1"/>
              <a:t>Nomor</a:t>
            </a:r>
            <a:r>
              <a:rPr lang="en-US" sz="1400" dirty="0"/>
              <a:t> 240/SPK/KEP/11/2013 </a:t>
            </a:r>
            <a:r>
              <a:rPr lang="en-US" sz="1400" dirty="0" err="1"/>
              <a:t>tentang</a:t>
            </a:r>
            <a:r>
              <a:rPr lang="en-US" sz="1400" dirty="0"/>
              <a:t> </a:t>
            </a:r>
            <a:r>
              <a:rPr lang="en-US" sz="1400" dirty="0" err="1"/>
              <a:t>Pengangkatan</a:t>
            </a:r>
            <a:r>
              <a:rPr lang="en-US" sz="1400" dirty="0"/>
              <a:t> </a:t>
            </a:r>
            <a:r>
              <a:rPr lang="en-US" sz="1400" dirty="0" err="1"/>
              <a:t>Kepala</a:t>
            </a:r>
            <a:r>
              <a:rPr lang="en-US" sz="1400" dirty="0"/>
              <a:t> </a:t>
            </a:r>
            <a:r>
              <a:rPr lang="en-US" sz="1400" dirty="0" err="1"/>
              <a:t>Sekretariat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Anggota</a:t>
            </a:r>
            <a:r>
              <a:rPr lang="en-US" sz="1400" dirty="0"/>
              <a:t> </a:t>
            </a:r>
            <a:r>
              <a:rPr lang="en-US" sz="1400" dirty="0" err="1"/>
              <a:t>Sekretariat</a:t>
            </a:r>
            <a:r>
              <a:rPr lang="en-US" sz="1400" dirty="0"/>
              <a:t> </a:t>
            </a:r>
            <a:r>
              <a:rPr lang="en-US" sz="1400" dirty="0" err="1"/>
              <a:t>Badan</a:t>
            </a:r>
            <a:r>
              <a:rPr lang="en-US" sz="1400" dirty="0"/>
              <a:t> </a:t>
            </a:r>
            <a:r>
              <a:rPr lang="en-US" sz="1400" dirty="0" err="1"/>
              <a:t>Penyelesaian</a:t>
            </a:r>
            <a:r>
              <a:rPr lang="en-US" sz="1400" dirty="0"/>
              <a:t> </a:t>
            </a:r>
            <a:r>
              <a:rPr lang="en-US" sz="1400" dirty="0" err="1"/>
              <a:t>Sengketa</a:t>
            </a:r>
            <a:r>
              <a:rPr lang="en-US" sz="1400" dirty="0"/>
              <a:t> </a:t>
            </a:r>
            <a:r>
              <a:rPr lang="en-US" sz="1400" dirty="0" err="1"/>
              <a:t>Konsumen</a:t>
            </a:r>
            <a:r>
              <a:rPr lang="en-US" sz="1400" dirty="0"/>
              <a:t> </a:t>
            </a:r>
            <a:r>
              <a:rPr lang="en-US" sz="1400" dirty="0" err="1"/>
              <a:t>pada</a:t>
            </a:r>
            <a:r>
              <a:rPr lang="en-US" sz="1400" dirty="0"/>
              <a:t> </a:t>
            </a:r>
            <a:r>
              <a:rPr lang="en-US" sz="1400" dirty="0" err="1"/>
              <a:t>Pemerintah</a:t>
            </a:r>
            <a:r>
              <a:rPr lang="en-US" sz="1400" dirty="0"/>
              <a:t> </a:t>
            </a:r>
            <a:r>
              <a:rPr lang="en-US" sz="1400" dirty="0" err="1"/>
              <a:t>Kabupaten</a:t>
            </a:r>
            <a:r>
              <a:rPr lang="en-US" sz="1400" dirty="0"/>
              <a:t> </a:t>
            </a:r>
            <a:r>
              <a:rPr lang="en-US" sz="1400" dirty="0" smtClean="0"/>
              <a:t>Cirebon</a:t>
            </a:r>
            <a:endParaRPr lang="id-ID" sz="1400" dirty="0" smtClean="0"/>
          </a:p>
          <a:p>
            <a:pPr marL="344488" indent="-344488" algn="just">
              <a:lnSpc>
                <a:spcPct val="150000"/>
              </a:lnSpc>
              <a:buClrTx/>
              <a:buAutoNum type="arabicPeriod"/>
            </a:pPr>
            <a:r>
              <a:rPr lang="en-US" sz="1400" dirty="0" err="1" smtClean="0"/>
              <a:t>Keputusan</a:t>
            </a:r>
            <a:r>
              <a:rPr lang="en-US" sz="1400" dirty="0" smtClean="0"/>
              <a:t> </a:t>
            </a:r>
            <a:r>
              <a:rPr lang="en-US" sz="1400" dirty="0" err="1"/>
              <a:t>Direktur</a:t>
            </a:r>
            <a:r>
              <a:rPr lang="en-US" sz="1400" dirty="0"/>
              <a:t> </a:t>
            </a:r>
            <a:r>
              <a:rPr lang="en-US" sz="1400" dirty="0" err="1"/>
              <a:t>Standardisasi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Perlindungan</a:t>
            </a:r>
            <a:r>
              <a:rPr lang="en-US" sz="1400" dirty="0"/>
              <a:t> </a:t>
            </a:r>
            <a:r>
              <a:rPr lang="en-US" sz="1400" dirty="0" err="1"/>
              <a:t>Konsumen</a:t>
            </a:r>
            <a:r>
              <a:rPr lang="en-US" sz="1400" dirty="0"/>
              <a:t> </a:t>
            </a:r>
            <a:r>
              <a:rPr lang="en-US" sz="1400" dirty="0" err="1"/>
              <a:t>Nomor</a:t>
            </a:r>
            <a:r>
              <a:rPr lang="en-US" sz="1400" dirty="0"/>
              <a:t> 118/SPK/KEP/10/2014 </a:t>
            </a:r>
            <a:r>
              <a:rPr lang="en-US" sz="1400" dirty="0" err="1"/>
              <a:t>tentang</a:t>
            </a:r>
            <a:r>
              <a:rPr lang="en-US" sz="1400" dirty="0"/>
              <a:t> </a:t>
            </a:r>
            <a:r>
              <a:rPr lang="en-US" sz="1400" dirty="0" err="1"/>
              <a:t>Pemberhentian</a:t>
            </a:r>
            <a:r>
              <a:rPr lang="en-US" sz="1400" dirty="0"/>
              <a:t> </a:t>
            </a:r>
            <a:r>
              <a:rPr lang="en-US" sz="1400" dirty="0" err="1"/>
              <a:t>Kepala</a:t>
            </a:r>
            <a:r>
              <a:rPr lang="en-US" sz="1400" dirty="0"/>
              <a:t> </a:t>
            </a:r>
            <a:r>
              <a:rPr lang="en-US" sz="1400" dirty="0" err="1"/>
              <a:t>Sekretariat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Pengangkatan</a:t>
            </a:r>
            <a:r>
              <a:rPr lang="en-US" sz="1400" dirty="0"/>
              <a:t> </a:t>
            </a:r>
            <a:r>
              <a:rPr lang="en-US" sz="1400" dirty="0" err="1"/>
              <a:t>Kepala</a:t>
            </a:r>
            <a:r>
              <a:rPr lang="en-US" sz="1400" dirty="0"/>
              <a:t> </a:t>
            </a:r>
            <a:r>
              <a:rPr lang="en-US" sz="1400" dirty="0" err="1"/>
              <a:t>Sekretariat</a:t>
            </a:r>
            <a:r>
              <a:rPr lang="en-US" sz="1400" dirty="0"/>
              <a:t> </a:t>
            </a:r>
            <a:r>
              <a:rPr lang="en-US" sz="1400" dirty="0" err="1"/>
              <a:t>Pengganti</a:t>
            </a:r>
            <a:r>
              <a:rPr lang="en-US" sz="1400" dirty="0"/>
              <a:t> </a:t>
            </a:r>
            <a:r>
              <a:rPr lang="en-US" sz="1400" dirty="0" err="1"/>
              <a:t>Badan</a:t>
            </a:r>
            <a:r>
              <a:rPr lang="en-US" sz="1400" dirty="0"/>
              <a:t> </a:t>
            </a:r>
            <a:r>
              <a:rPr lang="en-US" sz="1400" dirty="0" err="1"/>
              <a:t>Penyelesaian</a:t>
            </a:r>
            <a:r>
              <a:rPr lang="en-US" sz="1400" dirty="0"/>
              <a:t> </a:t>
            </a:r>
            <a:r>
              <a:rPr lang="en-US" sz="1400" dirty="0" err="1"/>
              <a:t>Sengketa</a:t>
            </a:r>
            <a:r>
              <a:rPr lang="en-US" sz="1400" dirty="0"/>
              <a:t> </a:t>
            </a:r>
            <a:r>
              <a:rPr lang="en-US" sz="1400" dirty="0" err="1"/>
              <a:t>Konsumen</a:t>
            </a:r>
            <a:r>
              <a:rPr lang="en-US" sz="1400" dirty="0"/>
              <a:t> </a:t>
            </a:r>
            <a:r>
              <a:rPr lang="en-US" sz="1400" dirty="0" err="1"/>
              <a:t>pada</a:t>
            </a:r>
            <a:r>
              <a:rPr lang="en-US" sz="1400" dirty="0"/>
              <a:t> </a:t>
            </a:r>
            <a:r>
              <a:rPr lang="en-US" sz="1400" dirty="0" err="1"/>
              <a:t>Pemerintah</a:t>
            </a:r>
            <a:r>
              <a:rPr lang="en-US" sz="1400" dirty="0"/>
              <a:t> </a:t>
            </a:r>
            <a:r>
              <a:rPr lang="en-US" sz="1400" dirty="0" err="1"/>
              <a:t>Kabupaten</a:t>
            </a:r>
            <a:r>
              <a:rPr lang="en-US" sz="1400" dirty="0"/>
              <a:t> Cirebon</a:t>
            </a:r>
            <a:endParaRPr lang="en-US" sz="1400" dirty="0" smtClean="0"/>
          </a:p>
          <a:p>
            <a:pPr marL="404813" indent="-404813">
              <a:buAutoNum type="arabicPeriod"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APA TUGAS DAN WEWENANG BPSK ?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295400"/>
            <a:ext cx="8503920" cy="480364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BPSK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wewenang</a:t>
            </a:r>
            <a:r>
              <a:rPr lang="en-US" dirty="0"/>
              <a:t> BPSK </a:t>
            </a:r>
            <a:r>
              <a:rPr lang="en-US" dirty="0" err="1"/>
              <a:t>sbb</a:t>
            </a:r>
            <a:r>
              <a:rPr lang="en-US" dirty="0"/>
              <a:t> ( </a:t>
            </a:r>
            <a:r>
              <a:rPr lang="en-US" dirty="0" err="1"/>
              <a:t>Pasal</a:t>
            </a:r>
            <a:r>
              <a:rPr lang="en-US" dirty="0"/>
              <a:t> 52 UU No. 8 </a:t>
            </a:r>
            <a:r>
              <a:rPr lang="en-US" dirty="0" err="1"/>
              <a:t>th</a:t>
            </a:r>
            <a:r>
              <a:rPr lang="en-US" dirty="0"/>
              <a:t> 1999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) </a:t>
            </a:r>
            <a:r>
              <a:rPr lang="en-US" dirty="0" smtClean="0"/>
              <a:t>:</a:t>
            </a:r>
            <a:endParaRPr lang="id-ID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1.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penanganan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mediasi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arbitrase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konsiliasi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2.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konsultasi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3.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pencantuman</a:t>
            </a:r>
            <a:r>
              <a:rPr lang="en-US" dirty="0"/>
              <a:t> </a:t>
            </a:r>
            <a:r>
              <a:rPr lang="en-US" dirty="0" err="1"/>
              <a:t>klausula</a:t>
            </a:r>
            <a:r>
              <a:rPr lang="en-US" dirty="0"/>
              <a:t> </a:t>
            </a:r>
            <a:r>
              <a:rPr lang="en-US" dirty="0" err="1"/>
              <a:t>baku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4. </a:t>
            </a:r>
            <a:r>
              <a:rPr lang="en-US" dirty="0" err="1"/>
              <a:t>melaporkan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penyidik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5.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pengaduan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,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6.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sengketa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7. </a:t>
            </a:r>
            <a:r>
              <a:rPr lang="en-US" dirty="0" err="1"/>
              <a:t>memanggil</a:t>
            </a:r>
            <a:r>
              <a:rPr lang="en-US" dirty="0"/>
              <a:t>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yang </a:t>
            </a:r>
            <a:r>
              <a:rPr lang="en-US" dirty="0" err="1"/>
              <a:t>diduga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; </a:t>
            </a:r>
            <a:r>
              <a:rPr lang="en-US" dirty="0" err="1"/>
              <a:t>memanggil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menghadirkan</a:t>
            </a:r>
            <a:r>
              <a:rPr lang="en-US" dirty="0"/>
              <a:t> </a:t>
            </a:r>
            <a:r>
              <a:rPr lang="en-US" dirty="0" err="1"/>
              <a:t>saksi</a:t>
            </a:r>
            <a:r>
              <a:rPr lang="en-US" dirty="0"/>
              <a:t>, </a:t>
            </a:r>
            <a:r>
              <a:rPr lang="en-US" dirty="0" err="1"/>
              <a:t>saksi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orang yang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8.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penyidik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menghadirkan</a:t>
            </a:r>
            <a:r>
              <a:rPr lang="en-US" dirty="0"/>
              <a:t>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, </a:t>
            </a:r>
            <a:r>
              <a:rPr lang="en-US" dirty="0" err="1"/>
              <a:t>saksi</a:t>
            </a:r>
            <a:r>
              <a:rPr lang="en-US" dirty="0"/>
              <a:t>, </a:t>
            </a:r>
            <a:r>
              <a:rPr lang="en-US" dirty="0" err="1"/>
              <a:t>saksi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orang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bersedia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panggilan</a:t>
            </a:r>
            <a:r>
              <a:rPr lang="en-US" dirty="0"/>
              <a:t> BPSK;</a:t>
            </a:r>
            <a:br>
              <a:rPr lang="en-US" dirty="0"/>
            </a:br>
            <a:r>
              <a:rPr lang="en-US" dirty="0"/>
              <a:t>9. </a:t>
            </a:r>
            <a:r>
              <a:rPr lang="en-US" dirty="0" err="1"/>
              <a:t>mendapatkan</a:t>
            </a:r>
            <a:r>
              <a:rPr lang="en-US" dirty="0"/>
              <a:t>, </a:t>
            </a:r>
            <a:r>
              <a:rPr lang="en-US" dirty="0" err="1"/>
              <a:t>meneliti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, </a:t>
            </a:r>
            <a:r>
              <a:rPr lang="en-US" dirty="0" err="1"/>
              <a:t>dokumen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lain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penyelidikan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10. </a:t>
            </a:r>
            <a:r>
              <a:rPr lang="en-US" dirty="0" err="1"/>
              <a:t>memutuskan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di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11. </a:t>
            </a:r>
            <a:r>
              <a:rPr lang="en-US" dirty="0" err="1"/>
              <a:t>memberitahukan</a:t>
            </a:r>
            <a:r>
              <a:rPr lang="en-US" dirty="0"/>
              <a:t> </a:t>
            </a:r>
            <a:r>
              <a:rPr lang="en-US" dirty="0" err="1"/>
              <a:t>putusan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yang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12. </a:t>
            </a:r>
            <a:r>
              <a:rPr lang="en-US" dirty="0" err="1"/>
              <a:t>menjatuhkan</a:t>
            </a:r>
            <a:r>
              <a:rPr lang="en-US" dirty="0"/>
              <a:t> </a:t>
            </a: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administratif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yang </a:t>
            </a:r>
            <a:r>
              <a:rPr lang="en-US" dirty="0" err="1"/>
              <a:t>melanggar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88051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8001000" cy="48768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endParaRPr lang="id-ID" sz="1800" dirty="0"/>
          </a:p>
          <a:p>
            <a:r>
              <a:rPr lang="id-ID" sz="1800" dirty="0"/>
              <a:t>Tata Cara Penyelesaian Sengketa di BPSK:</a:t>
            </a:r>
          </a:p>
          <a:p>
            <a:r>
              <a:rPr lang="id-ID" sz="1800" dirty="0"/>
              <a:t>BPSK hanya menangani kasus PERDATA saja yang umumnya bersifat ganti rugi langsung yang dialami oleh konsumen atas kesalahan/kelalaian Pelaku Usaha. </a:t>
            </a:r>
            <a:endParaRPr lang="id-ID" sz="1800" dirty="0" smtClean="0"/>
          </a:p>
          <a:p>
            <a:r>
              <a:rPr lang="id-ID" sz="1800" dirty="0" smtClean="0"/>
              <a:t>Cara </a:t>
            </a:r>
            <a:r>
              <a:rPr lang="id-ID" sz="1800" dirty="0"/>
              <a:t>penyelesaian sengketa di BPSK dilakukan dengan cara :</a:t>
            </a:r>
          </a:p>
          <a:p>
            <a:r>
              <a:rPr lang="id-ID" sz="1800" dirty="0"/>
              <a:t>1. KONSILIASI</a:t>
            </a:r>
          </a:p>
          <a:p>
            <a:r>
              <a:rPr lang="id-ID" sz="1800" dirty="0"/>
              <a:t>2. MEDIASI</a:t>
            </a:r>
          </a:p>
          <a:p>
            <a:r>
              <a:rPr lang="id-ID" sz="1800" dirty="0"/>
              <a:t>3. ARBITRASE.</a:t>
            </a:r>
          </a:p>
          <a:p>
            <a:endParaRPr lang="id-ID" sz="1800" dirty="0" smtClean="0"/>
          </a:p>
          <a:p>
            <a:r>
              <a:rPr lang="id-ID" sz="1800" dirty="0" smtClean="0"/>
              <a:t>Keputusan </a:t>
            </a:r>
            <a:r>
              <a:rPr lang="id-ID" sz="1800" dirty="0"/>
              <a:t>BPSK:</a:t>
            </a:r>
          </a:p>
          <a:p>
            <a:r>
              <a:rPr lang="id-ID" sz="1800" dirty="0"/>
              <a:t>Keputusan BPSK bersifat FINAL dan MENGIKAT atau dengan kata lain wajib dan harus dipatuhi oleh Para Pihak yang bersengketa.</a:t>
            </a:r>
          </a:p>
          <a:p>
            <a:r>
              <a:rPr lang="id-ID" sz="1800" dirty="0"/>
              <a:t>Prinsip BPSK Dalam Penyelesaian Sengketa</a:t>
            </a:r>
          </a:p>
          <a:p>
            <a:r>
              <a:rPr lang="id-ID" sz="1800" dirty="0"/>
              <a:t>Prinsip BPSK dalam melakukan penyelesaian sengketa adalah: (1) Mengutamakan Musyawarah, (2) Cepat, (3) Murah, (4) Adil</a:t>
            </a:r>
          </a:p>
          <a:p>
            <a:pPr algn="just">
              <a:buClr>
                <a:srgbClr val="0070C0"/>
              </a:buClr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990601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d-ID" sz="3100" b="1" dirty="0">
                <a:solidFill>
                  <a:srgbClr val="FF0000"/>
                </a:solidFill>
              </a:rPr>
              <a:t>Tata Cara Penyelesaian Sengketa Konsumen ke BPSK</a:t>
            </a:r>
            <a:r>
              <a:rPr lang="id-ID" sz="3100" b="1" dirty="0"/>
              <a:t> 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</a:rPr>
              <a:t>   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 dirty="0">
                <a:solidFill>
                  <a:srgbClr val="FF0000"/>
                </a:solidFill>
              </a:rPr>
              <a:t>Tata Cara </a:t>
            </a:r>
            <a:r>
              <a:rPr lang="id-ID" sz="3600" dirty="0" smtClean="0">
                <a:solidFill>
                  <a:srgbClr val="FF0000"/>
                </a:solidFill>
              </a:rPr>
              <a:t>Pengaduan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503920" cy="49499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d-ID" sz="2800" dirty="0" smtClean="0"/>
              <a:t>Konsumen </a:t>
            </a:r>
            <a:r>
              <a:rPr lang="id-ID" sz="2800" dirty="0"/>
              <a:t>bisa membuat surat permohonan kepada Ketua BPSK </a:t>
            </a:r>
            <a:r>
              <a:rPr lang="id-ID" sz="2800" dirty="0" smtClean="0"/>
              <a:t>Kab. Cirebon  yang beralamat di </a:t>
            </a:r>
            <a:r>
              <a:rPr lang="id-ID" sz="2800" dirty="0"/>
              <a:t>J</a:t>
            </a:r>
            <a:r>
              <a:rPr lang="id-ID" sz="2800" dirty="0" smtClean="0"/>
              <a:t>l. Sunan Kalijaga No. 10 Komplek Perkantoran Sumber. </a:t>
            </a:r>
          </a:p>
          <a:p>
            <a:pPr marL="0" indent="0">
              <a:buNone/>
            </a:pPr>
            <a:r>
              <a:rPr lang="id-ID" sz="2800" dirty="0" smtClean="0"/>
              <a:t>Konsumen </a:t>
            </a:r>
            <a:r>
              <a:rPr lang="id-ID" sz="2800" dirty="0"/>
              <a:t>mengisi formulir pengaduan di kantor BPSK yang berisi:</a:t>
            </a:r>
          </a:p>
          <a:p>
            <a:pPr marL="0" indent="0">
              <a:buNone/>
            </a:pPr>
            <a:r>
              <a:rPr lang="id-ID" sz="2800" dirty="0"/>
              <a:t>–   </a:t>
            </a:r>
            <a:r>
              <a:rPr lang="id-ID" sz="2600" dirty="0" smtClean="0"/>
              <a:t>Nama</a:t>
            </a:r>
            <a:r>
              <a:rPr lang="id-ID" sz="2600" dirty="0"/>
              <a:t>, Alamat Pengadu dan Alamat yang diadukan;</a:t>
            </a:r>
          </a:p>
          <a:p>
            <a:pPr marL="0" indent="0">
              <a:buNone/>
            </a:pPr>
            <a:r>
              <a:rPr lang="id-ID" sz="2600" dirty="0"/>
              <a:t>–   </a:t>
            </a:r>
            <a:r>
              <a:rPr lang="id-ID" sz="2600" dirty="0" smtClean="0"/>
              <a:t>Keterangan </a:t>
            </a:r>
            <a:r>
              <a:rPr lang="id-ID" sz="2600" dirty="0"/>
              <a:t>waktu/tempat terjadinya transaksi</a:t>
            </a:r>
          </a:p>
          <a:p>
            <a:pPr marL="0" indent="0">
              <a:buNone/>
            </a:pPr>
            <a:r>
              <a:rPr lang="id-ID" sz="2600" dirty="0"/>
              <a:t>–   K</a:t>
            </a:r>
            <a:r>
              <a:rPr lang="id-ID" sz="2600" dirty="0" smtClean="0"/>
              <a:t>ronologis </a:t>
            </a:r>
            <a:r>
              <a:rPr lang="id-ID" sz="2600" dirty="0"/>
              <a:t>kejadian</a:t>
            </a:r>
          </a:p>
          <a:p>
            <a:pPr marL="0" indent="0">
              <a:buNone/>
            </a:pPr>
            <a:r>
              <a:rPr lang="id-ID" sz="2600" dirty="0" smtClean="0"/>
              <a:t>–   Bukti-bukti </a:t>
            </a:r>
            <a:r>
              <a:rPr lang="id-ID" sz="2600" dirty="0"/>
              <a:t>yang lengkap seperti: Faktur, </a:t>
            </a:r>
            <a:r>
              <a:rPr lang="id-ID" sz="2600" dirty="0" smtClean="0"/>
              <a:t>Kwitansi,</a:t>
            </a:r>
          </a:p>
          <a:p>
            <a:pPr marL="0" indent="0">
              <a:buNone/>
            </a:pPr>
            <a:r>
              <a:rPr lang="id-ID" sz="2600" dirty="0"/>
              <a:t> </a:t>
            </a:r>
            <a:r>
              <a:rPr lang="id-ID" sz="2600" dirty="0" smtClean="0"/>
              <a:t>     Bon </a:t>
            </a:r>
            <a:r>
              <a:rPr lang="id-ID" sz="2600" dirty="0"/>
              <a:t>dll.</a:t>
            </a:r>
          </a:p>
          <a:p>
            <a:pPr marL="0" indent="0">
              <a:buNone/>
            </a:pPr>
            <a:r>
              <a:rPr lang="id-ID" sz="2600" dirty="0" smtClean="0"/>
              <a:t>–    Foto </a:t>
            </a:r>
            <a:r>
              <a:rPr lang="id-ID" sz="2600" dirty="0"/>
              <a:t>copy KTP pengadu.</a:t>
            </a:r>
          </a:p>
        </p:txBody>
      </p:sp>
    </p:spTree>
    <p:extLst>
      <p:ext uri="{BB962C8B-B14F-4D97-AF65-F5344CB8AC3E}">
        <p14:creationId xmlns:p14="http://schemas.microsoft.com/office/powerpoint/2010/main" val="752476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PENGADUAN ON LINE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d-ID" dirty="0" smtClean="0"/>
              <a:t>BPSK KAB. CIREBON MENERIMA PENGADUAN ON LINE DENGAN FASILITAS  WHATSAPP DAN EMAIL, CARANYA :</a:t>
            </a:r>
          </a:p>
          <a:p>
            <a:pPr marL="0" indent="0">
              <a:buNone/>
            </a:pPr>
            <a:r>
              <a:rPr lang="id-ID" dirty="0" smtClean="0"/>
              <a:t>1. silahkan </a:t>
            </a:r>
            <a:r>
              <a:rPr lang="id-ID" dirty="0"/>
              <a:t>mengadu ke BPSK ini dengan cara klik link berikut ini </a:t>
            </a:r>
            <a:r>
              <a:rPr lang="id-ID" dirty="0" smtClean="0"/>
              <a:t>:</a:t>
            </a:r>
            <a:endParaRPr lang="id-ID" dirty="0"/>
          </a:p>
          <a:p>
            <a:pPr marL="0" indent="0">
              <a:buNone/>
            </a:pPr>
            <a:r>
              <a:rPr lang="id-ID" b="1" dirty="0" smtClean="0"/>
              <a:t>https</a:t>
            </a:r>
            <a:r>
              <a:rPr lang="id-ID" b="1" dirty="0"/>
              <a:t>://chat.whatsapp.com/De1d0e7zBPTGcx18JdZMWq</a:t>
            </a:r>
            <a:endParaRPr lang="id-ID" dirty="0"/>
          </a:p>
          <a:p>
            <a:pPr marL="0" indent="0">
              <a:buNone/>
            </a:pPr>
            <a:r>
              <a:rPr lang="id-ID" dirty="0"/>
              <a:t>2. Gabung ke WA </a:t>
            </a:r>
            <a:r>
              <a:rPr lang="id-ID" dirty="0" smtClean="0"/>
              <a:t>Forum </a:t>
            </a:r>
            <a:r>
              <a:rPr lang="id-ID" dirty="0"/>
              <a:t>Konsumen Kab. Cirebon, </a:t>
            </a:r>
          </a:p>
          <a:p>
            <a:pPr marL="0" indent="0">
              <a:buNone/>
            </a:pPr>
            <a:r>
              <a:rPr lang="id-ID" dirty="0"/>
              <a:t>3. </a:t>
            </a:r>
            <a:r>
              <a:rPr lang="id-ID" dirty="0" smtClean="0"/>
              <a:t>Kirimkan </a:t>
            </a:r>
            <a:r>
              <a:rPr lang="id-ID" dirty="0"/>
              <a:t>berkasnya melalui WA Pengaduan Konsumen</a:t>
            </a:r>
          </a:p>
          <a:p>
            <a:pPr marL="0" indent="0">
              <a:buNone/>
            </a:pPr>
            <a:r>
              <a:rPr lang="id-ID" dirty="0"/>
              <a:t>4. Atau bisa kirimkan berkas pengaduan ke email :</a:t>
            </a:r>
          </a:p>
          <a:p>
            <a:pPr marL="0" indent="0">
              <a:buNone/>
            </a:pPr>
            <a:r>
              <a:rPr lang="id-ID" dirty="0" smtClean="0"/>
              <a:t>    </a:t>
            </a:r>
            <a:r>
              <a:rPr lang="id-ID" dirty="0"/>
              <a:t>- subandidadan@gmail.com</a:t>
            </a:r>
          </a:p>
          <a:p>
            <a:pPr marL="0" indent="0">
              <a:buNone/>
            </a:pPr>
            <a:r>
              <a:rPr lang="id-ID" dirty="0"/>
              <a:t>    - fidaafi1@gmail.com</a:t>
            </a:r>
          </a:p>
          <a:p>
            <a:pPr marL="0" indent="0">
              <a:buNone/>
            </a:pPr>
            <a:r>
              <a:rPr lang="id-ID" dirty="0"/>
              <a:t>    - adehasan_crb@yahoo.com</a:t>
            </a:r>
          </a:p>
          <a:p>
            <a:pPr marL="0" indent="0">
              <a:buNone/>
            </a:pPr>
            <a:r>
              <a:rPr lang="id-ID" dirty="0"/>
              <a:t>5. Keluar atau dikeluarkan dari WA Pengaduan Konsumen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83740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441960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l"/>
            <a:r>
              <a:rPr lang="en-US" sz="2000" dirty="0" smtClean="0"/>
              <a:t>MENGACU PADA POLA MINIMAL, DIMANA KETERWAKILAN ANGGOTA BPSK TERDIRI DARI 3 UNSUR, YAITU :</a:t>
            </a:r>
          </a:p>
          <a:p>
            <a:pPr marL="457200" indent="-457200" algn="l">
              <a:buClrTx/>
              <a:buAutoNum type="arabicPeriod"/>
            </a:pPr>
            <a:r>
              <a:rPr lang="en-US" sz="2000" dirty="0" smtClean="0"/>
              <a:t>UNSUR PEMERINTAH SEBANYAK 3 ORANG ;</a:t>
            </a:r>
          </a:p>
          <a:p>
            <a:pPr marL="457200" indent="-457200" algn="l">
              <a:buClrTx/>
            </a:pPr>
            <a:r>
              <a:rPr lang="en-US" sz="2000" dirty="0" smtClean="0"/>
              <a:t>         BERASAL DARI HASIL SELEKSI YANG DILAKUKAN OLEH TIM PEMILIHAN ANGGOTA BPSK TERHADAP CALON PESERTA DARI SKPD TERKAIT DILINGKUNGAN PEMKAB </a:t>
            </a:r>
            <a:r>
              <a:rPr lang="id-ID" sz="2000" dirty="0" smtClean="0"/>
              <a:t>CIREBON</a:t>
            </a:r>
            <a:r>
              <a:rPr lang="en-US" sz="2000" dirty="0" smtClean="0"/>
              <a:t>.</a:t>
            </a:r>
          </a:p>
          <a:p>
            <a:pPr marL="457200" indent="-457200" algn="l">
              <a:buClrTx/>
              <a:buAutoNum type="arabicPeriod" startAt="2"/>
            </a:pPr>
            <a:r>
              <a:rPr lang="en-US" sz="2000" dirty="0" smtClean="0"/>
              <a:t>UNSUR KONSUMEN SEBANYAK 3 ORANG ;</a:t>
            </a:r>
          </a:p>
          <a:p>
            <a:pPr marL="457200" indent="-457200" algn="l">
              <a:buClrTx/>
            </a:pPr>
            <a:r>
              <a:rPr lang="en-US" sz="2000" dirty="0" smtClean="0"/>
              <a:t>         BERASAL DARI KETERWAKILAN ANGGOTA LPKSM YANG TERDAFTAR DI KABUPATEN </a:t>
            </a:r>
            <a:r>
              <a:rPr lang="id-ID" sz="2000" dirty="0" smtClean="0"/>
              <a:t>CIREBON</a:t>
            </a:r>
            <a:r>
              <a:rPr lang="en-US" sz="2000" dirty="0" smtClean="0"/>
              <a:t> ;</a:t>
            </a:r>
          </a:p>
          <a:p>
            <a:pPr marL="457200" indent="-457200" algn="l">
              <a:buClrTx/>
              <a:buAutoNum type="arabicPeriod" startAt="3"/>
            </a:pPr>
            <a:r>
              <a:rPr lang="en-US" sz="2000" dirty="0" smtClean="0"/>
              <a:t>UNSUR PELAKU USAHA SEBANYAK 3 ORANG.</a:t>
            </a:r>
          </a:p>
          <a:p>
            <a:pPr marL="457200" indent="-457200" algn="l">
              <a:buClrTx/>
            </a:pPr>
            <a:r>
              <a:rPr lang="en-US" sz="2000" dirty="0" smtClean="0"/>
              <a:t>         BERASAL DARI ASOSIASI-ASOSIASI PROFESIONAL DILINGKUNGAN WILAYAH KABUPATEN </a:t>
            </a:r>
            <a:r>
              <a:rPr lang="id-ID" sz="2000" dirty="0" smtClean="0"/>
              <a:t>CIREBON</a:t>
            </a:r>
            <a:r>
              <a:rPr lang="en-US" sz="2000" dirty="0" smtClean="0"/>
              <a:t>.</a:t>
            </a:r>
          </a:p>
          <a:p>
            <a:pPr marL="457200" indent="-457200" algn="l">
              <a:buAutoNum type="arabicPeriod" startAt="3"/>
            </a:pPr>
            <a:endParaRPr lang="en-US" sz="2000" dirty="0" smtClean="0"/>
          </a:p>
          <a:p>
            <a:pPr marL="457200" indent="-457200" algn="l">
              <a:buAutoNum type="arabicPeriod" startAt="3"/>
            </a:pPr>
            <a:endParaRPr lang="en-US" sz="2000" dirty="0" smtClean="0"/>
          </a:p>
          <a:p>
            <a:pPr algn="l"/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1"/>
            <a:ext cx="8305800" cy="1143000"/>
          </a:xfrm>
          <a:ln>
            <a:solidFill>
              <a:schemeClr val="tx1"/>
            </a:solidFill>
            <a:prstDash val="solid"/>
          </a:ln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5"/>
                </a:solidFill>
              </a:rPr>
              <a:t>KEANGGOTAAN BPSK KABUPATEN </a:t>
            </a:r>
            <a:r>
              <a:rPr lang="id-ID" sz="2800" b="1" dirty="0" smtClean="0">
                <a:solidFill>
                  <a:schemeClr val="accent5"/>
                </a:solidFill>
              </a:rPr>
              <a:t>CIREBON</a:t>
            </a:r>
            <a:endParaRPr lang="en-US" sz="2800" b="1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DAFTAR ANGGOTA BPSK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d-ID" dirty="0" smtClean="0"/>
              <a:t>MAJLIS </a:t>
            </a:r>
            <a:r>
              <a:rPr lang="id-ID" smtClean="0"/>
              <a:t>HAKIM/BPSK </a:t>
            </a:r>
            <a:r>
              <a:rPr lang="id-ID" smtClean="0"/>
              <a:t>:</a:t>
            </a:r>
          </a:p>
          <a:p>
            <a:pPr marL="514350" indent="-514350">
              <a:buAutoNum type="arabicPeriod"/>
            </a:pPr>
            <a:r>
              <a:rPr lang="id-ID" smtClean="0"/>
              <a:t>Ir. H. Ade Hasan, Msi : Ketua BPSK </a:t>
            </a:r>
          </a:p>
          <a:p>
            <a:pPr marL="514350" indent="-514350">
              <a:buAutoNum type="arabicPeriod"/>
            </a:pPr>
            <a:r>
              <a:rPr lang="id-ID" smtClean="0"/>
              <a:t>Anas </a:t>
            </a:r>
            <a:r>
              <a:rPr lang="id-ID" dirty="0" smtClean="0"/>
              <a:t>Basuki, S.Si : Wakil Ketua BPSK</a:t>
            </a:r>
          </a:p>
          <a:p>
            <a:pPr marL="514350" indent="-514350">
              <a:buFont typeface="Wingdings 2"/>
              <a:buAutoNum type="arabicPeriod"/>
            </a:pPr>
            <a:r>
              <a:rPr lang="id-ID"/>
              <a:t>Dadan Subandi, S.Sos : </a:t>
            </a:r>
            <a:r>
              <a:rPr lang="id-ID"/>
              <a:t>Anggota </a:t>
            </a:r>
            <a:r>
              <a:rPr lang="id-ID" smtClean="0"/>
              <a:t>BPSK</a:t>
            </a:r>
            <a:endParaRPr lang="id-ID" smtClean="0"/>
          </a:p>
          <a:p>
            <a:pPr marL="514350" indent="-514350">
              <a:buAutoNum type="arabicPeriod"/>
            </a:pPr>
            <a:r>
              <a:rPr lang="id-ID" smtClean="0"/>
              <a:t>Edi </a:t>
            </a:r>
            <a:r>
              <a:rPr lang="id-ID" dirty="0" smtClean="0"/>
              <a:t>Supriyadi, SE : Anggota BPSK</a:t>
            </a:r>
          </a:p>
          <a:p>
            <a:pPr marL="514350" indent="-514350">
              <a:buAutoNum type="arabicPeriod"/>
            </a:pPr>
            <a:r>
              <a:rPr lang="id-ID" dirty="0" smtClean="0"/>
              <a:t>Afidah, SH : Anggota BPSK</a:t>
            </a:r>
          </a:p>
          <a:p>
            <a:pPr marL="514350" indent="-514350">
              <a:buAutoNum type="arabicPeriod"/>
            </a:pPr>
            <a:r>
              <a:rPr lang="id-ID" dirty="0" smtClean="0"/>
              <a:t>Ustadz M. J., S.Ag</a:t>
            </a:r>
            <a:r>
              <a:rPr lang="id-ID" smtClean="0"/>
              <a:t>, </a:t>
            </a:r>
            <a:r>
              <a:rPr lang="id-ID" smtClean="0"/>
              <a:t>MA : Anggota BPSK</a:t>
            </a:r>
            <a:endParaRPr lang="id-ID" dirty="0" smtClean="0"/>
          </a:p>
          <a:p>
            <a:pPr marL="514350" indent="-514350">
              <a:buAutoNum type="arabicPeriod"/>
            </a:pPr>
            <a:r>
              <a:rPr lang="id-ID" smtClean="0"/>
              <a:t>Sumarsono, SH, MH : Anggota BPSK</a:t>
            </a:r>
          </a:p>
          <a:p>
            <a:pPr marL="514350" indent="-514350">
              <a:buAutoNum type="arabicPeriod"/>
            </a:pPr>
            <a:r>
              <a:rPr lang="id-ID" smtClean="0"/>
              <a:t>Fahmi Fakhrurroji, SH : Anggota BPSK</a:t>
            </a:r>
          </a:p>
          <a:p>
            <a:pPr marL="514350" indent="-514350">
              <a:buAutoNum type="arabicPeriod"/>
            </a:pPr>
            <a:r>
              <a:rPr lang="id-ID" smtClean="0"/>
              <a:t>Nugraha , SH, Mag : Anggota BPSK</a:t>
            </a: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SEKRETARIAT :</a:t>
            </a:r>
          </a:p>
          <a:p>
            <a:pPr marL="0" indent="0">
              <a:buNone/>
            </a:pPr>
            <a:endParaRPr lang="id-ID" dirty="0"/>
          </a:p>
          <a:p>
            <a:pPr marL="514350" indent="-514350">
              <a:buAutoNum type="arabicPeriod"/>
            </a:pPr>
            <a:r>
              <a:rPr lang="id-ID" dirty="0" smtClean="0"/>
              <a:t>Ir. H. Ade Hasan, Msi</a:t>
            </a:r>
          </a:p>
          <a:p>
            <a:pPr marL="514350" indent="-514350">
              <a:buAutoNum type="arabicPeriod"/>
            </a:pPr>
            <a:r>
              <a:rPr lang="id-ID" dirty="0" smtClean="0"/>
              <a:t>Diding Wahihin, S.Sos, MM</a:t>
            </a:r>
          </a:p>
          <a:p>
            <a:pPr marL="514350" indent="-514350">
              <a:buAutoNum type="arabicPeriod"/>
            </a:pPr>
            <a:r>
              <a:rPr lang="id-ID" dirty="0" smtClean="0"/>
              <a:t>Safei, SH</a:t>
            </a:r>
          </a:p>
          <a:p>
            <a:pPr marL="514350" indent="-514350">
              <a:buAutoNum type="arabicPeriod"/>
            </a:pPr>
            <a:r>
              <a:rPr lang="id-ID" dirty="0" smtClean="0"/>
              <a:t>M. Zaenal Abidin</a:t>
            </a:r>
            <a:r>
              <a:rPr lang="en-US" dirty="0"/>
              <a:t> 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607088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373</TotalTime>
  <Words>817</Words>
  <Application>Microsoft Office PowerPoint</Application>
  <PresentationFormat>On-screen Show (4:3)</PresentationFormat>
  <Paragraphs>109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SEKILAS  BADAN PENYELESAIAN SENGKETA KONSUMEN (BPSK)  KABUPATEN CIREBON</vt:lpstr>
      <vt:lpstr>APA ITU BPSK ?</vt:lpstr>
      <vt:lpstr>  DASAR HUKUM  KEBERADAAN BPSK KAB CIREBON</vt:lpstr>
      <vt:lpstr>APA TUGAS DAN WEWENANG BPSK ?</vt:lpstr>
      <vt:lpstr>Tata Cara Penyelesaian Sengketa Konsumen ke BPSK    </vt:lpstr>
      <vt:lpstr>Tata Cara Pengaduan</vt:lpstr>
      <vt:lpstr>PENGADUAN ON LINE</vt:lpstr>
      <vt:lpstr>KEANGGOTAAN BPSK KABUPATEN CIREBON</vt:lpstr>
      <vt:lpstr>DAFTAR ANGGOTA BPSK</vt:lpstr>
      <vt:lpstr>MASA BHAKTI ANGGOTA BPSK KABUPATEN CIREBON</vt:lpstr>
      <vt:lpstr>PERMASALAHAN YANG DIHADAPI DALAM MENANGANI PERKARA / PENGADUAN KONSUMEN</vt:lpstr>
      <vt:lpstr>JENIS KASUS YANG TELAH DILAKUKAN</vt:lpstr>
      <vt:lpstr>SUMBER BIAYA OPERASIONAL BPSK</vt:lpstr>
      <vt:lpstr>SEKIAN</vt:lpstr>
    </vt:vector>
  </TitlesOfParts>
  <Company>Deftones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KEGIATAN OPERASIONAL BADAN PENYELESAIAN SENGKETA KONSUMEN (BPSK) YANG TELAH BERJALAN DI KABUPATEN BANDUNG</dc:title>
  <dc:creator>STARTER</dc:creator>
  <cp:lastModifiedBy>LenovoG40</cp:lastModifiedBy>
  <cp:revision>80</cp:revision>
  <cp:lastPrinted>2017-11-02T00:40:19Z</cp:lastPrinted>
  <dcterms:created xsi:type="dcterms:W3CDTF">2017-06-16T01:40:18Z</dcterms:created>
  <dcterms:modified xsi:type="dcterms:W3CDTF">2018-12-14T01:53:52Z</dcterms:modified>
</cp:coreProperties>
</file>